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2" r:id="rId1"/>
  </p:sldMasterIdLst>
  <p:notesMasterIdLst>
    <p:notesMasterId r:id="rId59"/>
  </p:notesMasterIdLst>
  <p:sldIdLst>
    <p:sldId id="273" r:id="rId2"/>
    <p:sldId id="282" r:id="rId3"/>
    <p:sldId id="279" r:id="rId4"/>
    <p:sldId id="324" r:id="rId5"/>
    <p:sldId id="325" r:id="rId6"/>
    <p:sldId id="326" r:id="rId7"/>
    <p:sldId id="327" r:id="rId8"/>
    <p:sldId id="354" r:id="rId9"/>
    <p:sldId id="328" r:id="rId10"/>
    <p:sldId id="329" r:id="rId11"/>
    <p:sldId id="330" r:id="rId12"/>
    <p:sldId id="331" r:id="rId13"/>
    <p:sldId id="332" r:id="rId14"/>
    <p:sldId id="333" r:id="rId15"/>
    <p:sldId id="334" r:id="rId16"/>
    <p:sldId id="362" r:id="rId17"/>
    <p:sldId id="335" r:id="rId18"/>
    <p:sldId id="336" r:id="rId19"/>
    <p:sldId id="337" r:id="rId20"/>
    <p:sldId id="338" r:id="rId21"/>
    <p:sldId id="350" r:id="rId22"/>
    <p:sldId id="373" r:id="rId23"/>
    <p:sldId id="355" r:id="rId24"/>
    <p:sldId id="349" r:id="rId25"/>
    <p:sldId id="339" r:id="rId26"/>
    <p:sldId id="340" r:id="rId27"/>
    <p:sldId id="341" r:id="rId28"/>
    <p:sldId id="342" r:id="rId29"/>
    <p:sldId id="364" r:id="rId30"/>
    <p:sldId id="343" r:id="rId31"/>
    <p:sldId id="344" r:id="rId32"/>
    <p:sldId id="347" r:id="rId33"/>
    <p:sldId id="348" r:id="rId34"/>
    <p:sldId id="365" r:id="rId35"/>
    <p:sldId id="366" r:id="rId36"/>
    <p:sldId id="367" r:id="rId37"/>
    <p:sldId id="368" r:id="rId38"/>
    <p:sldId id="370" r:id="rId39"/>
    <p:sldId id="372" r:id="rId40"/>
    <p:sldId id="371" r:id="rId41"/>
    <p:sldId id="345" r:id="rId42"/>
    <p:sldId id="346" r:id="rId43"/>
    <p:sldId id="351" r:id="rId44"/>
    <p:sldId id="352" r:id="rId45"/>
    <p:sldId id="356" r:id="rId46"/>
    <p:sldId id="361" r:id="rId47"/>
    <p:sldId id="357" r:id="rId48"/>
    <p:sldId id="358" r:id="rId49"/>
    <p:sldId id="363" r:id="rId50"/>
    <p:sldId id="359" r:id="rId51"/>
    <p:sldId id="353" r:id="rId52"/>
    <p:sldId id="280" r:id="rId53"/>
    <p:sldId id="284" r:id="rId54"/>
    <p:sldId id="286" r:id="rId55"/>
    <p:sldId id="289" r:id="rId56"/>
    <p:sldId id="303" r:id="rId57"/>
    <p:sldId id="369"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yL2RlsKoqOpM9NzITSoGw==" hashData="cZbevaqUEnm4JN2+NI5AoCmE9CaD8SRNRrGMs6fmMFapyrncZDIEnt/UMVdZ9DnY951tjo2cn7Ts8E1365rogw=="/>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6B"/>
    <a:srgbClr val="780811"/>
    <a:srgbClr val="EDF2F3"/>
    <a:srgbClr val="1C1C1C"/>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3C435C-44D7-48A0-87B8-4245DD3B8230}" v="195" dt="2025-09-13T05:46:50.581"/>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6" autoAdjust="0"/>
    <p:restoredTop sz="94647" autoAdjust="0"/>
  </p:normalViewPr>
  <p:slideViewPr>
    <p:cSldViewPr snapToGrid="0" snapToObjects="1">
      <p:cViewPr varScale="1">
        <p:scale>
          <a:sx n="134" d="100"/>
          <a:sy n="134" d="100"/>
        </p:scale>
        <p:origin x="954"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O PARK" userId="ec1a24b1eb5f6df6" providerId="LiveId" clId="{56FB061D-6013-47C2-B654-782F2B9D0DEF}"/>
    <pc:docChg chg="custSel delSld modSld">
      <pc:chgData name="MINHO PARK" userId="ec1a24b1eb5f6df6" providerId="LiveId" clId="{56FB061D-6013-47C2-B654-782F2B9D0DEF}" dt="2025-08-21T10:49:48.699" v="3" actId="27636"/>
      <pc:docMkLst>
        <pc:docMk/>
      </pc:docMkLst>
      <pc:sldChg chg="modSp mod">
        <pc:chgData name="MINHO PARK" userId="ec1a24b1eb5f6df6" providerId="LiveId" clId="{56FB061D-6013-47C2-B654-782F2B9D0DEF}" dt="2025-08-21T10:49:48.699" v="3" actId="27636"/>
        <pc:sldMkLst>
          <pc:docMk/>
          <pc:sldMk cId="3627114894" sldId="303"/>
        </pc:sldMkLst>
        <pc:spChg chg="mod">
          <ac:chgData name="MINHO PARK" userId="ec1a24b1eb5f6df6" providerId="LiveId" clId="{56FB061D-6013-47C2-B654-782F2B9D0DEF}" dt="2025-08-21T10:49:48.699" v="3" actId="27636"/>
          <ac:spMkLst>
            <pc:docMk/>
            <pc:sldMk cId="3627114894" sldId="303"/>
            <ac:spMk id="3" creationId="{A9140E49-569F-B854-257E-F3CD71BFC082}"/>
          </ac:spMkLst>
        </pc:spChg>
      </pc:sldChg>
      <pc:sldChg chg="del">
        <pc:chgData name="MINHO PARK" userId="ec1a24b1eb5f6df6" providerId="LiveId" clId="{56FB061D-6013-47C2-B654-782F2B9D0DEF}" dt="2025-08-21T10:49:45.719" v="1" actId="47"/>
        <pc:sldMkLst>
          <pc:docMk/>
          <pc:sldMk cId="1312390700" sldId="312"/>
        </pc:sldMkLst>
      </pc:sldChg>
      <pc:sldChg chg="del">
        <pc:chgData name="MINHO PARK" userId="ec1a24b1eb5f6df6" providerId="LiveId" clId="{56FB061D-6013-47C2-B654-782F2B9D0DEF}" dt="2025-08-21T10:49:45.719" v="1" actId="47"/>
        <pc:sldMkLst>
          <pc:docMk/>
          <pc:sldMk cId="989060438" sldId="320"/>
        </pc:sldMkLst>
      </pc:sldChg>
      <pc:sldChg chg="del">
        <pc:chgData name="MINHO PARK" userId="ec1a24b1eb5f6df6" providerId="LiveId" clId="{56FB061D-6013-47C2-B654-782F2B9D0DEF}" dt="2025-08-21T10:49:40.428" v="0" actId="47"/>
        <pc:sldMkLst>
          <pc:docMk/>
          <pc:sldMk cId="2631066459" sldId="321"/>
        </pc:sldMkLst>
      </pc:sldChg>
      <pc:sldChg chg="del">
        <pc:chgData name="MINHO PARK" userId="ec1a24b1eb5f6df6" providerId="LiveId" clId="{56FB061D-6013-47C2-B654-782F2B9D0DEF}" dt="2025-08-21T10:49:40.428" v="0" actId="47"/>
        <pc:sldMkLst>
          <pc:docMk/>
          <pc:sldMk cId="2788590474" sldId="322"/>
        </pc:sldMkLst>
      </pc:sldChg>
      <pc:sldChg chg="del">
        <pc:chgData name="MINHO PARK" userId="ec1a24b1eb5f6df6" providerId="LiveId" clId="{56FB061D-6013-47C2-B654-782F2B9D0DEF}" dt="2025-08-21T10:49:40.428" v="0" actId="47"/>
        <pc:sldMkLst>
          <pc:docMk/>
          <pc:sldMk cId="3659882480" sldId="323"/>
        </pc:sldMkLst>
      </pc:sldChg>
    </pc:docChg>
  </pc:docChgLst>
  <pc:docChgLst>
    <pc:chgData name="MINHO PARK" userId="ec1a24b1eb5f6df6" providerId="LiveId" clId="{151D107B-3CF3-4F91-9F3C-EE56BA81F78F}"/>
    <pc:docChg chg="undo custSel addSld delSld modSld">
      <pc:chgData name="MINHO PARK" userId="ec1a24b1eb5f6df6" providerId="LiveId" clId="{151D107B-3CF3-4F91-9F3C-EE56BA81F78F}" dt="2025-08-21T10:45:54.258" v="3884" actId="20577"/>
      <pc:docMkLst>
        <pc:docMk/>
      </pc:docMkLst>
      <pc:sldChg chg="del">
        <pc:chgData name="MINHO PARK" userId="ec1a24b1eb5f6df6" providerId="LiveId" clId="{151D107B-3CF3-4F91-9F3C-EE56BA81F78F}" dt="2025-08-20T23:40:21.282" v="0" actId="47"/>
        <pc:sldMkLst>
          <pc:docMk/>
          <pc:sldMk cId="270784832" sldId="274"/>
        </pc:sldMkLst>
      </pc:sldChg>
      <pc:sldChg chg="del">
        <pc:chgData name="MINHO PARK" userId="ec1a24b1eb5f6df6" providerId="LiveId" clId="{151D107B-3CF3-4F91-9F3C-EE56BA81F78F}" dt="2025-08-20T23:40:34.733" v="1" actId="47"/>
        <pc:sldMkLst>
          <pc:docMk/>
          <pc:sldMk cId="238384410" sldId="276"/>
        </pc:sldMkLst>
      </pc:sldChg>
      <pc:sldChg chg="del">
        <pc:chgData name="MINHO PARK" userId="ec1a24b1eb5f6df6" providerId="LiveId" clId="{151D107B-3CF3-4F91-9F3C-EE56BA81F78F}" dt="2025-08-20T23:40:34.733" v="1" actId="47"/>
        <pc:sldMkLst>
          <pc:docMk/>
          <pc:sldMk cId="2784901827" sldId="277"/>
        </pc:sldMkLst>
      </pc:sldChg>
      <pc:sldChg chg="del">
        <pc:chgData name="MINHO PARK" userId="ec1a24b1eb5f6df6" providerId="LiveId" clId="{151D107B-3CF3-4F91-9F3C-EE56BA81F78F}" dt="2025-08-20T23:40:34.733" v="1" actId="47"/>
        <pc:sldMkLst>
          <pc:docMk/>
          <pc:sldMk cId="636119834" sldId="278"/>
        </pc:sldMkLst>
      </pc:sldChg>
      <pc:sldChg chg="delSp modSp mod">
        <pc:chgData name="MINHO PARK" userId="ec1a24b1eb5f6df6" providerId="LiveId" clId="{151D107B-3CF3-4F91-9F3C-EE56BA81F78F}" dt="2025-08-21T01:41:38.094" v="841" actId="20577"/>
        <pc:sldMkLst>
          <pc:docMk/>
          <pc:sldMk cId="2888321862" sldId="279"/>
        </pc:sldMkLst>
        <pc:spChg chg="mod">
          <ac:chgData name="MINHO PARK" userId="ec1a24b1eb5f6df6" providerId="LiveId" clId="{151D107B-3CF3-4F91-9F3C-EE56BA81F78F}" dt="2025-08-20T23:52:38.742" v="169" actId="20577"/>
          <ac:spMkLst>
            <pc:docMk/>
            <pc:sldMk cId="2888321862" sldId="279"/>
            <ac:spMk id="2" creationId="{FF7281FB-56EF-730F-4518-B039B44BF21A}"/>
          </ac:spMkLst>
        </pc:spChg>
        <pc:spChg chg="mod">
          <ac:chgData name="MINHO PARK" userId="ec1a24b1eb5f6df6" providerId="LiveId" clId="{151D107B-3CF3-4F91-9F3C-EE56BA81F78F}" dt="2025-08-21T01:41:38.094" v="841" actId="20577"/>
          <ac:spMkLst>
            <pc:docMk/>
            <pc:sldMk cId="2888321862" sldId="279"/>
            <ac:spMk id="3" creationId="{455436E8-6D92-8A25-61C9-A8AC04F3A295}"/>
          </ac:spMkLst>
        </pc:spChg>
      </pc:sldChg>
      <pc:sldChg chg="modSp mod">
        <pc:chgData name="MINHO PARK" userId="ec1a24b1eb5f6df6" providerId="LiveId" clId="{151D107B-3CF3-4F91-9F3C-EE56BA81F78F}" dt="2025-08-21T02:27:56.624" v="1889" actId="27636"/>
        <pc:sldMkLst>
          <pc:docMk/>
          <pc:sldMk cId="3030023109" sldId="280"/>
        </pc:sldMkLst>
        <pc:spChg chg="mod">
          <ac:chgData name="MINHO PARK" userId="ec1a24b1eb5f6df6" providerId="LiveId" clId="{151D107B-3CF3-4F91-9F3C-EE56BA81F78F}" dt="2025-08-21T02:27:56.624" v="1889" actId="27636"/>
          <ac:spMkLst>
            <pc:docMk/>
            <pc:sldMk cId="3030023109" sldId="280"/>
            <ac:spMk id="3" creationId="{FFD38A95-27C1-C00D-F264-F213EB3424A7}"/>
          </ac:spMkLst>
        </pc:spChg>
      </pc:sldChg>
      <pc:sldChg chg="del">
        <pc:chgData name="MINHO PARK" userId="ec1a24b1eb5f6df6" providerId="LiveId" clId="{151D107B-3CF3-4F91-9F3C-EE56BA81F78F}" dt="2025-08-20T23:40:34.733" v="1" actId="47"/>
        <pc:sldMkLst>
          <pc:docMk/>
          <pc:sldMk cId="2018247204" sldId="281"/>
        </pc:sldMkLst>
      </pc:sldChg>
      <pc:sldChg chg="del">
        <pc:chgData name="MINHO PARK" userId="ec1a24b1eb5f6df6" providerId="LiveId" clId="{151D107B-3CF3-4F91-9F3C-EE56BA81F78F}" dt="2025-08-20T23:40:34.733" v="1" actId="47"/>
        <pc:sldMkLst>
          <pc:docMk/>
          <pc:sldMk cId="925213981" sldId="282"/>
        </pc:sldMkLst>
      </pc:sldChg>
      <pc:sldChg chg="del">
        <pc:chgData name="MINHO PARK" userId="ec1a24b1eb5f6df6" providerId="LiveId" clId="{151D107B-3CF3-4F91-9F3C-EE56BA81F78F}" dt="2025-08-20T23:40:34.733" v="1" actId="47"/>
        <pc:sldMkLst>
          <pc:docMk/>
          <pc:sldMk cId="966877876" sldId="283"/>
        </pc:sldMkLst>
      </pc:sldChg>
      <pc:sldChg chg="modSp mod">
        <pc:chgData name="MINHO PARK" userId="ec1a24b1eb5f6df6" providerId="LiveId" clId="{151D107B-3CF3-4F91-9F3C-EE56BA81F78F}" dt="2025-08-21T04:20:47.462" v="2146"/>
        <pc:sldMkLst>
          <pc:docMk/>
          <pc:sldMk cId="4282015703" sldId="284"/>
        </pc:sldMkLst>
        <pc:spChg chg="mod">
          <ac:chgData name="MINHO PARK" userId="ec1a24b1eb5f6df6" providerId="LiveId" clId="{151D107B-3CF3-4F91-9F3C-EE56BA81F78F}" dt="2025-08-21T04:20:47.462" v="2146"/>
          <ac:spMkLst>
            <pc:docMk/>
            <pc:sldMk cId="4282015703" sldId="284"/>
            <ac:spMk id="3" creationId="{EF511001-51A1-75C7-C13F-482BEFE69C1A}"/>
          </ac:spMkLst>
        </pc:spChg>
      </pc:sldChg>
      <pc:sldChg chg="del">
        <pc:chgData name="MINHO PARK" userId="ec1a24b1eb5f6df6" providerId="LiveId" clId="{151D107B-3CF3-4F91-9F3C-EE56BA81F78F}" dt="2025-08-20T23:40:34.733" v="1" actId="47"/>
        <pc:sldMkLst>
          <pc:docMk/>
          <pc:sldMk cId="3261246568" sldId="285"/>
        </pc:sldMkLst>
      </pc:sldChg>
      <pc:sldChg chg="modSp mod">
        <pc:chgData name="MINHO PARK" userId="ec1a24b1eb5f6df6" providerId="LiveId" clId="{151D107B-3CF3-4F91-9F3C-EE56BA81F78F}" dt="2025-08-21T05:02:59.154" v="2598"/>
        <pc:sldMkLst>
          <pc:docMk/>
          <pc:sldMk cId="432101039" sldId="286"/>
        </pc:sldMkLst>
        <pc:spChg chg="mod">
          <ac:chgData name="MINHO PARK" userId="ec1a24b1eb5f6df6" providerId="LiveId" clId="{151D107B-3CF3-4F91-9F3C-EE56BA81F78F}" dt="2025-08-21T05:02:59.154" v="2598"/>
          <ac:spMkLst>
            <pc:docMk/>
            <pc:sldMk cId="432101039" sldId="286"/>
            <ac:spMk id="3" creationId="{32A75EE2-8BB8-B75E-962D-27E10A00262A}"/>
          </ac:spMkLst>
        </pc:spChg>
      </pc:sldChg>
      <pc:sldChg chg="del">
        <pc:chgData name="MINHO PARK" userId="ec1a24b1eb5f6df6" providerId="LiveId" clId="{151D107B-3CF3-4F91-9F3C-EE56BA81F78F}" dt="2025-08-20T23:40:34.733" v="1" actId="47"/>
        <pc:sldMkLst>
          <pc:docMk/>
          <pc:sldMk cId="4132743460" sldId="287"/>
        </pc:sldMkLst>
      </pc:sldChg>
      <pc:sldChg chg="del">
        <pc:chgData name="MINHO PARK" userId="ec1a24b1eb5f6df6" providerId="LiveId" clId="{151D107B-3CF3-4F91-9F3C-EE56BA81F78F}" dt="2025-08-20T23:40:34.733" v="1" actId="47"/>
        <pc:sldMkLst>
          <pc:docMk/>
          <pc:sldMk cId="1336186476" sldId="288"/>
        </pc:sldMkLst>
      </pc:sldChg>
      <pc:sldChg chg="addSp modSp mod">
        <pc:chgData name="MINHO PARK" userId="ec1a24b1eb5f6df6" providerId="LiveId" clId="{151D107B-3CF3-4F91-9F3C-EE56BA81F78F}" dt="2025-08-21T06:46:44.768" v="3319"/>
        <pc:sldMkLst>
          <pc:docMk/>
          <pc:sldMk cId="1704788472" sldId="289"/>
        </pc:sldMkLst>
        <pc:spChg chg="mod">
          <ac:chgData name="MINHO PARK" userId="ec1a24b1eb5f6df6" providerId="LiveId" clId="{151D107B-3CF3-4F91-9F3C-EE56BA81F78F}" dt="2025-08-21T06:46:44.768" v="3319"/>
          <ac:spMkLst>
            <pc:docMk/>
            <pc:sldMk cId="1704788472" sldId="289"/>
            <ac:spMk id="3" creationId="{06F4BCE0-E110-960C-910C-03F75EFFE135}"/>
          </ac:spMkLst>
        </pc:spChg>
      </pc:sldChg>
      <pc:sldChg chg="del">
        <pc:chgData name="MINHO PARK" userId="ec1a24b1eb5f6df6" providerId="LiveId" clId="{151D107B-3CF3-4F91-9F3C-EE56BA81F78F}" dt="2025-08-20T23:40:34.733" v="1" actId="47"/>
        <pc:sldMkLst>
          <pc:docMk/>
          <pc:sldMk cId="3629753450" sldId="290"/>
        </pc:sldMkLst>
      </pc:sldChg>
      <pc:sldChg chg="del">
        <pc:chgData name="MINHO PARK" userId="ec1a24b1eb5f6df6" providerId="LiveId" clId="{151D107B-3CF3-4F91-9F3C-EE56BA81F78F}" dt="2025-08-20T23:40:34.733" v="1" actId="47"/>
        <pc:sldMkLst>
          <pc:docMk/>
          <pc:sldMk cId="1384408781" sldId="291"/>
        </pc:sldMkLst>
      </pc:sldChg>
      <pc:sldChg chg="del">
        <pc:chgData name="MINHO PARK" userId="ec1a24b1eb5f6df6" providerId="LiveId" clId="{151D107B-3CF3-4F91-9F3C-EE56BA81F78F}" dt="2025-08-20T23:40:34.733" v="1" actId="47"/>
        <pc:sldMkLst>
          <pc:docMk/>
          <pc:sldMk cId="3287465930" sldId="292"/>
        </pc:sldMkLst>
      </pc:sldChg>
      <pc:sldChg chg="del">
        <pc:chgData name="MINHO PARK" userId="ec1a24b1eb5f6df6" providerId="LiveId" clId="{151D107B-3CF3-4F91-9F3C-EE56BA81F78F}" dt="2025-08-20T23:40:34.733" v="1" actId="47"/>
        <pc:sldMkLst>
          <pc:docMk/>
          <pc:sldMk cId="1978764084" sldId="293"/>
        </pc:sldMkLst>
      </pc:sldChg>
      <pc:sldChg chg="del">
        <pc:chgData name="MINHO PARK" userId="ec1a24b1eb5f6df6" providerId="LiveId" clId="{151D107B-3CF3-4F91-9F3C-EE56BA81F78F}" dt="2025-08-20T23:40:34.733" v="1" actId="47"/>
        <pc:sldMkLst>
          <pc:docMk/>
          <pc:sldMk cId="4067588380" sldId="294"/>
        </pc:sldMkLst>
      </pc:sldChg>
      <pc:sldChg chg="del">
        <pc:chgData name="MINHO PARK" userId="ec1a24b1eb5f6df6" providerId="LiveId" clId="{151D107B-3CF3-4F91-9F3C-EE56BA81F78F}" dt="2025-08-20T23:40:34.733" v="1" actId="47"/>
        <pc:sldMkLst>
          <pc:docMk/>
          <pc:sldMk cId="2237315529" sldId="295"/>
        </pc:sldMkLst>
      </pc:sldChg>
      <pc:sldChg chg="del">
        <pc:chgData name="MINHO PARK" userId="ec1a24b1eb5f6df6" providerId="LiveId" clId="{151D107B-3CF3-4F91-9F3C-EE56BA81F78F}" dt="2025-08-20T23:40:34.733" v="1" actId="47"/>
        <pc:sldMkLst>
          <pc:docMk/>
          <pc:sldMk cId="497967417" sldId="296"/>
        </pc:sldMkLst>
      </pc:sldChg>
      <pc:sldChg chg="del">
        <pc:chgData name="MINHO PARK" userId="ec1a24b1eb5f6df6" providerId="LiveId" clId="{151D107B-3CF3-4F91-9F3C-EE56BA81F78F}" dt="2025-08-20T23:40:34.733" v="1" actId="47"/>
        <pc:sldMkLst>
          <pc:docMk/>
          <pc:sldMk cId="3288438789" sldId="297"/>
        </pc:sldMkLst>
      </pc:sldChg>
      <pc:sldChg chg="del">
        <pc:chgData name="MINHO PARK" userId="ec1a24b1eb5f6df6" providerId="LiveId" clId="{151D107B-3CF3-4F91-9F3C-EE56BA81F78F}" dt="2025-08-20T23:40:34.733" v="1" actId="47"/>
        <pc:sldMkLst>
          <pc:docMk/>
          <pc:sldMk cId="2723839894" sldId="298"/>
        </pc:sldMkLst>
      </pc:sldChg>
      <pc:sldChg chg="del">
        <pc:chgData name="MINHO PARK" userId="ec1a24b1eb5f6df6" providerId="LiveId" clId="{151D107B-3CF3-4F91-9F3C-EE56BA81F78F}" dt="2025-08-20T23:40:34.733" v="1" actId="47"/>
        <pc:sldMkLst>
          <pc:docMk/>
          <pc:sldMk cId="4269591573" sldId="299"/>
        </pc:sldMkLst>
      </pc:sldChg>
      <pc:sldChg chg="del">
        <pc:chgData name="MINHO PARK" userId="ec1a24b1eb5f6df6" providerId="LiveId" clId="{151D107B-3CF3-4F91-9F3C-EE56BA81F78F}" dt="2025-08-20T23:40:34.733" v="1" actId="47"/>
        <pc:sldMkLst>
          <pc:docMk/>
          <pc:sldMk cId="2884484129" sldId="300"/>
        </pc:sldMkLst>
      </pc:sldChg>
      <pc:sldChg chg="del">
        <pc:chgData name="MINHO PARK" userId="ec1a24b1eb5f6df6" providerId="LiveId" clId="{151D107B-3CF3-4F91-9F3C-EE56BA81F78F}" dt="2025-08-20T23:40:34.733" v="1" actId="47"/>
        <pc:sldMkLst>
          <pc:docMk/>
          <pc:sldMk cId="1595228616" sldId="301"/>
        </pc:sldMkLst>
      </pc:sldChg>
      <pc:sldChg chg="del">
        <pc:chgData name="MINHO PARK" userId="ec1a24b1eb5f6df6" providerId="LiveId" clId="{151D107B-3CF3-4F91-9F3C-EE56BA81F78F}" dt="2025-08-20T23:40:34.733" v="1" actId="47"/>
        <pc:sldMkLst>
          <pc:docMk/>
          <pc:sldMk cId="3838958511" sldId="302"/>
        </pc:sldMkLst>
      </pc:sldChg>
      <pc:sldChg chg="modSp mod">
        <pc:chgData name="MINHO PARK" userId="ec1a24b1eb5f6df6" providerId="LiveId" clId="{151D107B-3CF3-4F91-9F3C-EE56BA81F78F}" dt="2025-08-21T07:42:57.049" v="3861" actId="27636"/>
        <pc:sldMkLst>
          <pc:docMk/>
          <pc:sldMk cId="3627114894" sldId="303"/>
        </pc:sldMkLst>
        <pc:spChg chg="mod">
          <ac:chgData name="MINHO PARK" userId="ec1a24b1eb5f6df6" providerId="LiveId" clId="{151D107B-3CF3-4F91-9F3C-EE56BA81F78F}" dt="2025-08-21T07:42:57.049" v="3861" actId="27636"/>
          <ac:spMkLst>
            <pc:docMk/>
            <pc:sldMk cId="3627114894" sldId="303"/>
            <ac:spMk id="3" creationId="{A9140E49-569F-B854-257E-F3CD71BFC082}"/>
          </ac:spMkLst>
        </pc:spChg>
      </pc:sldChg>
      <pc:sldChg chg="del">
        <pc:chgData name="MINHO PARK" userId="ec1a24b1eb5f6df6" providerId="LiveId" clId="{151D107B-3CF3-4F91-9F3C-EE56BA81F78F}" dt="2025-08-20T23:40:34.733" v="1" actId="47"/>
        <pc:sldMkLst>
          <pc:docMk/>
          <pc:sldMk cId="906555636" sldId="304"/>
        </pc:sldMkLst>
      </pc:sldChg>
      <pc:sldChg chg="del">
        <pc:chgData name="MINHO PARK" userId="ec1a24b1eb5f6df6" providerId="LiveId" clId="{151D107B-3CF3-4F91-9F3C-EE56BA81F78F}" dt="2025-08-20T23:40:34.733" v="1" actId="47"/>
        <pc:sldMkLst>
          <pc:docMk/>
          <pc:sldMk cId="2235114420" sldId="305"/>
        </pc:sldMkLst>
      </pc:sldChg>
      <pc:sldChg chg="del">
        <pc:chgData name="MINHO PARK" userId="ec1a24b1eb5f6df6" providerId="LiveId" clId="{151D107B-3CF3-4F91-9F3C-EE56BA81F78F}" dt="2025-08-20T23:40:34.733" v="1" actId="47"/>
        <pc:sldMkLst>
          <pc:docMk/>
          <pc:sldMk cId="1503166875" sldId="306"/>
        </pc:sldMkLst>
      </pc:sldChg>
      <pc:sldChg chg="del">
        <pc:chgData name="MINHO PARK" userId="ec1a24b1eb5f6df6" providerId="LiveId" clId="{151D107B-3CF3-4F91-9F3C-EE56BA81F78F}" dt="2025-08-20T23:40:34.733" v="1" actId="47"/>
        <pc:sldMkLst>
          <pc:docMk/>
          <pc:sldMk cId="3505618489" sldId="307"/>
        </pc:sldMkLst>
      </pc:sldChg>
      <pc:sldChg chg="del">
        <pc:chgData name="MINHO PARK" userId="ec1a24b1eb5f6df6" providerId="LiveId" clId="{151D107B-3CF3-4F91-9F3C-EE56BA81F78F}" dt="2025-08-20T23:40:34.733" v="1" actId="47"/>
        <pc:sldMkLst>
          <pc:docMk/>
          <pc:sldMk cId="3673663545" sldId="308"/>
        </pc:sldMkLst>
      </pc:sldChg>
      <pc:sldChg chg="del">
        <pc:chgData name="MINHO PARK" userId="ec1a24b1eb5f6df6" providerId="LiveId" clId="{151D107B-3CF3-4F91-9F3C-EE56BA81F78F}" dt="2025-08-20T23:40:34.733" v="1" actId="47"/>
        <pc:sldMkLst>
          <pc:docMk/>
          <pc:sldMk cId="768446749" sldId="309"/>
        </pc:sldMkLst>
      </pc:sldChg>
      <pc:sldChg chg="del">
        <pc:chgData name="MINHO PARK" userId="ec1a24b1eb5f6df6" providerId="LiveId" clId="{151D107B-3CF3-4F91-9F3C-EE56BA81F78F}" dt="2025-08-20T23:40:34.733" v="1" actId="47"/>
        <pc:sldMkLst>
          <pc:docMk/>
          <pc:sldMk cId="391293352" sldId="310"/>
        </pc:sldMkLst>
      </pc:sldChg>
      <pc:sldChg chg="del">
        <pc:chgData name="MINHO PARK" userId="ec1a24b1eb5f6df6" providerId="LiveId" clId="{151D107B-3CF3-4F91-9F3C-EE56BA81F78F}" dt="2025-08-20T23:40:34.733" v="1" actId="47"/>
        <pc:sldMkLst>
          <pc:docMk/>
          <pc:sldMk cId="2652835928" sldId="311"/>
        </pc:sldMkLst>
      </pc:sldChg>
      <pc:sldChg chg="modSp mod">
        <pc:chgData name="MINHO PARK" userId="ec1a24b1eb5f6df6" providerId="LiveId" clId="{151D107B-3CF3-4F91-9F3C-EE56BA81F78F}" dt="2025-08-20T23:42:47.402" v="124" actId="20577"/>
        <pc:sldMkLst>
          <pc:docMk/>
          <pc:sldMk cId="1312390700" sldId="312"/>
        </pc:sldMkLst>
      </pc:sldChg>
      <pc:sldChg chg="del">
        <pc:chgData name="MINHO PARK" userId="ec1a24b1eb5f6df6" providerId="LiveId" clId="{151D107B-3CF3-4F91-9F3C-EE56BA81F78F}" dt="2025-08-20T23:40:34.733" v="1" actId="47"/>
        <pc:sldMkLst>
          <pc:docMk/>
          <pc:sldMk cId="687584552" sldId="313"/>
        </pc:sldMkLst>
      </pc:sldChg>
      <pc:sldChg chg="del">
        <pc:chgData name="MINHO PARK" userId="ec1a24b1eb5f6df6" providerId="LiveId" clId="{151D107B-3CF3-4F91-9F3C-EE56BA81F78F}" dt="2025-08-20T23:40:34.733" v="1" actId="47"/>
        <pc:sldMkLst>
          <pc:docMk/>
          <pc:sldMk cId="946545722" sldId="314"/>
        </pc:sldMkLst>
      </pc:sldChg>
      <pc:sldChg chg="del">
        <pc:chgData name="MINHO PARK" userId="ec1a24b1eb5f6df6" providerId="LiveId" clId="{151D107B-3CF3-4F91-9F3C-EE56BA81F78F}" dt="2025-08-20T23:40:34.733" v="1" actId="47"/>
        <pc:sldMkLst>
          <pc:docMk/>
          <pc:sldMk cId="1174234585" sldId="315"/>
        </pc:sldMkLst>
      </pc:sldChg>
      <pc:sldChg chg="del">
        <pc:chgData name="MINHO PARK" userId="ec1a24b1eb5f6df6" providerId="LiveId" clId="{151D107B-3CF3-4F91-9F3C-EE56BA81F78F}" dt="2025-08-20T23:40:34.733" v="1" actId="47"/>
        <pc:sldMkLst>
          <pc:docMk/>
          <pc:sldMk cId="3486536146" sldId="316"/>
        </pc:sldMkLst>
      </pc:sldChg>
      <pc:sldChg chg="del">
        <pc:chgData name="MINHO PARK" userId="ec1a24b1eb5f6df6" providerId="LiveId" clId="{151D107B-3CF3-4F91-9F3C-EE56BA81F78F}" dt="2025-08-20T23:40:34.733" v="1" actId="47"/>
        <pc:sldMkLst>
          <pc:docMk/>
          <pc:sldMk cId="3596173217" sldId="318"/>
        </pc:sldMkLst>
      </pc:sldChg>
      <pc:sldChg chg="del">
        <pc:chgData name="MINHO PARK" userId="ec1a24b1eb5f6df6" providerId="LiveId" clId="{151D107B-3CF3-4F91-9F3C-EE56BA81F78F}" dt="2025-08-20T23:40:34.733" v="1" actId="47"/>
        <pc:sldMkLst>
          <pc:docMk/>
          <pc:sldMk cId="2572381719" sldId="319"/>
        </pc:sldMkLst>
      </pc:sldChg>
      <pc:sldChg chg="modSp mod">
        <pc:chgData name="MINHO PARK" userId="ec1a24b1eb5f6df6" providerId="LiveId" clId="{151D107B-3CF3-4F91-9F3C-EE56BA81F78F}" dt="2025-08-20T23:43:00.312" v="132" actId="20577"/>
        <pc:sldMkLst>
          <pc:docMk/>
          <pc:sldMk cId="989060438" sldId="320"/>
        </pc:sldMkLst>
      </pc:sldChg>
      <pc:sldChg chg="del">
        <pc:chgData name="MINHO PARK" userId="ec1a24b1eb5f6df6" providerId="LiveId" clId="{151D107B-3CF3-4F91-9F3C-EE56BA81F78F}" dt="2025-08-20T23:40:34.733" v="1" actId="47"/>
        <pc:sldMkLst>
          <pc:docMk/>
          <pc:sldMk cId="1002318560" sldId="321"/>
        </pc:sldMkLst>
      </pc:sldChg>
      <pc:sldChg chg="modSp add mod">
        <pc:chgData name="MINHO PARK" userId="ec1a24b1eb5f6df6" providerId="LiveId" clId="{151D107B-3CF3-4F91-9F3C-EE56BA81F78F}" dt="2025-08-21T00:45:37.078" v="664" actId="20577"/>
        <pc:sldMkLst>
          <pc:docMk/>
          <pc:sldMk cId="2631066459" sldId="321"/>
        </pc:sldMkLst>
      </pc:sldChg>
      <pc:sldChg chg="modSp add mod">
        <pc:chgData name="MINHO PARK" userId="ec1a24b1eb5f6df6" providerId="LiveId" clId="{151D107B-3CF3-4F91-9F3C-EE56BA81F78F}" dt="2025-08-21T00:37:36.138" v="585" actId="255"/>
        <pc:sldMkLst>
          <pc:docMk/>
          <pc:sldMk cId="2788590474" sldId="322"/>
        </pc:sldMkLst>
      </pc:sldChg>
      <pc:sldChg chg="del">
        <pc:chgData name="MINHO PARK" userId="ec1a24b1eb5f6df6" providerId="LiveId" clId="{151D107B-3CF3-4F91-9F3C-EE56BA81F78F}" dt="2025-08-20T23:40:34.733" v="1" actId="47"/>
        <pc:sldMkLst>
          <pc:docMk/>
          <pc:sldMk cId="3652911184" sldId="322"/>
        </pc:sldMkLst>
      </pc:sldChg>
      <pc:sldChg chg="del">
        <pc:chgData name="MINHO PARK" userId="ec1a24b1eb5f6df6" providerId="LiveId" clId="{151D107B-3CF3-4F91-9F3C-EE56BA81F78F}" dt="2025-08-20T23:40:34.733" v="1" actId="47"/>
        <pc:sldMkLst>
          <pc:docMk/>
          <pc:sldMk cId="1115900805" sldId="323"/>
        </pc:sldMkLst>
      </pc:sldChg>
      <pc:sldChg chg="modSp add mod">
        <pc:chgData name="MINHO PARK" userId="ec1a24b1eb5f6df6" providerId="LiveId" clId="{151D107B-3CF3-4F91-9F3C-EE56BA81F78F}" dt="2025-08-21T00:45:46.128" v="666" actId="20577"/>
        <pc:sldMkLst>
          <pc:docMk/>
          <pc:sldMk cId="3659882480" sldId="323"/>
        </pc:sldMkLst>
      </pc:sldChg>
      <pc:sldChg chg="del">
        <pc:chgData name="MINHO PARK" userId="ec1a24b1eb5f6df6" providerId="LiveId" clId="{151D107B-3CF3-4F91-9F3C-EE56BA81F78F}" dt="2025-08-20T23:40:34.733" v="1" actId="47"/>
        <pc:sldMkLst>
          <pc:docMk/>
          <pc:sldMk cId="953749680" sldId="324"/>
        </pc:sldMkLst>
      </pc:sldChg>
      <pc:sldChg chg="addSp modSp add mod modNotesTx">
        <pc:chgData name="MINHO PARK" userId="ec1a24b1eb5f6df6" providerId="LiveId" clId="{151D107B-3CF3-4F91-9F3C-EE56BA81F78F}" dt="2025-08-21T01:20:49.899" v="782"/>
        <pc:sldMkLst>
          <pc:docMk/>
          <pc:sldMk cId="1966586967" sldId="324"/>
        </pc:sldMkLst>
        <pc:spChg chg="mod">
          <ac:chgData name="MINHO PARK" userId="ec1a24b1eb5f6df6" providerId="LiveId" clId="{151D107B-3CF3-4F91-9F3C-EE56BA81F78F}" dt="2025-08-21T00:54:39.511" v="673" actId="20577"/>
          <ac:spMkLst>
            <pc:docMk/>
            <pc:sldMk cId="1966586967" sldId="324"/>
            <ac:spMk id="2" creationId="{3A8731A8-201C-71F3-60C8-16E6823CD0C9}"/>
          </ac:spMkLst>
        </pc:spChg>
        <pc:spChg chg="mod">
          <ac:chgData name="MINHO PARK" userId="ec1a24b1eb5f6df6" providerId="LiveId" clId="{151D107B-3CF3-4F91-9F3C-EE56BA81F78F}" dt="2025-08-21T01:20:49.899" v="782"/>
          <ac:spMkLst>
            <pc:docMk/>
            <pc:sldMk cId="1966586967" sldId="324"/>
            <ac:spMk id="3" creationId="{734B15E4-5EB1-D3E8-943E-398E976B93B4}"/>
          </ac:spMkLst>
        </pc:spChg>
        <pc:picChg chg="add mod">
          <ac:chgData name="MINHO PARK" userId="ec1a24b1eb5f6df6" providerId="LiveId" clId="{151D107B-3CF3-4F91-9F3C-EE56BA81F78F}" dt="2025-08-21T01:19:40.208" v="775" actId="1076"/>
          <ac:picMkLst>
            <pc:docMk/>
            <pc:sldMk cId="1966586967" sldId="324"/>
            <ac:picMk id="4" creationId="{46C3EED5-212A-9657-3A5A-60E3B3CFB1D1}"/>
          </ac:picMkLst>
        </pc:picChg>
      </pc:sldChg>
      <pc:sldChg chg="addSp modSp add mod modNotesTx">
        <pc:chgData name="MINHO PARK" userId="ec1a24b1eb5f6df6" providerId="LiveId" clId="{151D107B-3CF3-4F91-9F3C-EE56BA81F78F}" dt="2025-08-21T05:50:51.697" v="2966" actId="20577"/>
        <pc:sldMkLst>
          <pc:docMk/>
          <pc:sldMk cId="2035497825" sldId="325"/>
        </pc:sldMkLst>
        <pc:spChg chg="mod">
          <ac:chgData name="MINHO PARK" userId="ec1a24b1eb5f6df6" providerId="LiveId" clId="{151D107B-3CF3-4F91-9F3C-EE56BA81F78F}" dt="2025-08-21T01:20:46.979" v="781"/>
          <ac:spMkLst>
            <pc:docMk/>
            <pc:sldMk cId="2035497825" sldId="325"/>
            <ac:spMk id="3" creationId="{6EED2FEA-BE38-1D65-2261-2327ADAE1F4B}"/>
          </ac:spMkLst>
        </pc:spChg>
        <pc:picChg chg="add mod">
          <ac:chgData name="MINHO PARK" userId="ec1a24b1eb5f6df6" providerId="LiveId" clId="{151D107B-3CF3-4F91-9F3C-EE56BA81F78F}" dt="2025-08-21T01:20:24.635" v="780" actId="1076"/>
          <ac:picMkLst>
            <pc:docMk/>
            <pc:sldMk cId="2035497825" sldId="325"/>
            <ac:picMk id="2050" creationId="{BF66C820-415A-AB52-A1A6-244B8C231040}"/>
          </ac:picMkLst>
        </pc:picChg>
      </pc:sldChg>
      <pc:sldChg chg="del">
        <pc:chgData name="MINHO PARK" userId="ec1a24b1eb5f6df6" providerId="LiveId" clId="{151D107B-3CF3-4F91-9F3C-EE56BA81F78F}" dt="2025-08-20T23:40:34.733" v="1" actId="47"/>
        <pc:sldMkLst>
          <pc:docMk/>
          <pc:sldMk cId="2589981788" sldId="325"/>
        </pc:sldMkLst>
      </pc:sldChg>
      <pc:sldChg chg="addSp delSp modSp add mod modNotesTx">
        <pc:chgData name="MINHO PARK" userId="ec1a24b1eb5f6df6" providerId="LiveId" clId="{151D107B-3CF3-4F91-9F3C-EE56BA81F78F}" dt="2025-08-21T05:51:03.396" v="2967" actId="20577"/>
        <pc:sldMkLst>
          <pc:docMk/>
          <pc:sldMk cId="4167810109" sldId="326"/>
        </pc:sldMkLst>
        <pc:spChg chg="mod">
          <ac:chgData name="MINHO PARK" userId="ec1a24b1eb5f6df6" providerId="LiveId" clId="{151D107B-3CF3-4F91-9F3C-EE56BA81F78F}" dt="2025-08-21T01:02:24.437" v="758" actId="20577"/>
          <ac:spMkLst>
            <pc:docMk/>
            <pc:sldMk cId="4167810109" sldId="326"/>
            <ac:spMk id="2" creationId="{3F52FD6D-78F6-13B8-DC92-2F5DA750153D}"/>
          </ac:spMkLst>
        </pc:spChg>
        <pc:spChg chg="mod">
          <ac:chgData name="MINHO PARK" userId="ec1a24b1eb5f6df6" providerId="LiveId" clId="{151D107B-3CF3-4F91-9F3C-EE56BA81F78F}" dt="2025-08-21T01:21:27.595" v="787"/>
          <ac:spMkLst>
            <pc:docMk/>
            <pc:sldMk cId="4167810109" sldId="326"/>
            <ac:spMk id="3" creationId="{8C5E71DC-956D-C70C-53F7-81C35B0E5992}"/>
          </ac:spMkLst>
        </pc:spChg>
        <pc:picChg chg="add mod">
          <ac:chgData name="MINHO PARK" userId="ec1a24b1eb5f6df6" providerId="LiveId" clId="{151D107B-3CF3-4F91-9F3C-EE56BA81F78F}" dt="2025-08-21T01:21:35.344" v="790" actId="14100"/>
          <ac:picMkLst>
            <pc:docMk/>
            <pc:sldMk cId="4167810109" sldId="326"/>
            <ac:picMk id="3074" creationId="{6A3D6BCE-BF40-A80A-9288-E1EC1DFAA01A}"/>
          </ac:picMkLst>
        </pc:picChg>
      </pc:sldChg>
      <pc:sldChg chg="addSp delSp modSp add mod modNotesTx">
        <pc:chgData name="MINHO PARK" userId="ec1a24b1eb5f6df6" providerId="LiveId" clId="{151D107B-3CF3-4F91-9F3C-EE56BA81F78F}" dt="2025-08-21T05:51:06.531" v="2968" actId="20577"/>
        <pc:sldMkLst>
          <pc:docMk/>
          <pc:sldMk cId="3215988190" sldId="327"/>
        </pc:sldMkLst>
        <pc:spChg chg="mod">
          <ac:chgData name="MINHO PARK" userId="ec1a24b1eb5f6df6" providerId="LiveId" clId="{151D107B-3CF3-4F91-9F3C-EE56BA81F78F}" dt="2025-08-21T01:23:54.618" v="798" actId="20577"/>
          <ac:spMkLst>
            <pc:docMk/>
            <pc:sldMk cId="3215988190" sldId="327"/>
            <ac:spMk id="2" creationId="{CE6353B6-F515-132E-B445-B7EEE6DE14DC}"/>
          </ac:spMkLst>
        </pc:spChg>
        <pc:spChg chg="mod">
          <ac:chgData name="MINHO PARK" userId="ec1a24b1eb5f6df6" providerId="LiveId" clId="{151D107B-3CF3-4F91-9F3C-EE56BA81F78F}" dt="2025-08-21T01:27:36.953" v="817" actId="20577"/>
          <ac:spMkLst>
            <pc:docMk/>
            <pc:sldMk cId="3215988190" sldId="327"/>
            <ac:spMk id="3" creationId="{4E3C3A14-7E7C-D08A-FC18-B85C348B2934}"/>
          </ac:spMkLst>
        </pc:spChg>
        <pc:picChg chg="add mod">
          <ac:chgData name="MINHO PARK" userId="ec1a24b1eb5f6df6" providerId="LiveId" clId="{151D107B-3CF3-4F91-9F3C-EE56BA81F78F}" dt="2025-08-21T01:29:43.980" v="821" actId="1076"/>
          <ac:picMkLst>
            <pc:docMk/>
            <pc:sldMk cId="3215988190" sldId="327"/>
            <ac:picMk id="4098" creationId="{EB93A7B1-C53D-B7E3-05D8-3BBF001592DB}"/>
          </ac:picMkLst>
        </pc:picChg>
      </pc:sldChg>
      <pc:sldChg chg="delSp modSp add mod modNotesTx">
        <pc:chgData name="MINHO PARK" userId="ec1a24b1eb5f6df6" providerId="LiveId" clId="{151D107B-3CF3-4F91-9F3C-EE56BA81F78F}" dt="2025-08-21T05:50:35.144" v="2965" actId="20577"/>
        <pc:sldMkLst>
          <pc:docMk/>
          <pc:sldMk cId="2791651127" sldId="328"/>
        </pc:sldMkLst>
        <pc:spChg chg="mod">
          <ac:chgData name="MINHO PARK" userId="ec1a24b1eb5f6df6" providerId="LiveId" clId="{151D107B-3CF3-4F91-9F3C-EE56BA81F78F}" dt="2025-08-21T02:05:19.139" v="857"/>
          <ac:spMkLst>
            <pc:docMk/>
            <pc:sldMk cId="2791651127" sldId="328"/>
            <ac:spMk id="2" creationId="{E5EF433B-7035-83BF-6F63-54793B1FB481}"/>
          </ac:spMkLst>
        </pc:spChg>
        <pc:spChg chg="mod">
          <ac:chgData name="MINHO PARK" userId="ec1a24b1eb5f6df6" providerId="LiveId" clId="{151D107B-3CF3-4F91-9F3C-EE56BA81F78F}" dt="2025-08-21T02:11:45.414" v="1661" actId="20577"/>
          <ac:spMkLst>
            <pc:docMk/>
            <pc:sldMk cId="2791651127" sldId="328"/>
            <ac:spMk id="3" creationId="{42DA8F79-2A85-1449-FDA1-3A96D9D8DD8C}"/>
          </ac:spMkLst>
        </pc:spChg>
      </pc:sldChg>
      <pc:sldChg chg="addSp delSp modSp add mod modNotesTx">
        <pc:chgData name="MINHO PARK" userId="ec1a24b1eb5f6df6" providerId="LiveId" clId="{151D107B-3CF3-4F91-9F3C-EE56BA81F78F}" dt="2025-08-21T05:50:32.587" v="2964" actId="20577"/>
        <pc:sldMkLst>
          <pc:docMk/>
          <pc:sldMk cId="2280564933" sldId="329"/>
        </pc:sldMkLst>
        <pc:spChg chg="mod">
          <ac:chgData name="MINHO PARK" userId="ec1a24b1eb5f6df6" providerId="LiveId" clId="{151D107B-3CF3-4F91-9F3C-EE56BA81F78F}" dt="2025-08-21T02:12:48.580" v="1796" actId="20577"/>
          <ac:spMkLst>
            <pc:docMk/>
            <pc:sldMk cId="2280564933" sldId="329"/>
            <ac:spMk id="3" creationId="{3F60FA0B-AB38-9EEA-D3E4-92E8C527BC0D}"/>
          </ac:spMkLst>
        </pc:spChg>
        <pc:spChg chg="add mod">
          <ac:chgData name="MINHO PARK" userId="ec1a24b1eb5f6df6" providerId="LiveId" clId="{151D107B-3CF3-4F91-9F3C-EE56BA81F78F}" dt="2025-08-21T02:18:41.566" v="1827" actId="1076"/>
          <ac:spMkLst>
            <pc:docMk/>
            <pc:sldMk cId="2280564933" sldId="329"/>
            <ac:spMk id="8" creationId="{F20EBCE6-F0AE-6ED2-CE85-B76554902AD1}"/>
          </ac:spMkLst>
        </pc:spChg>
        <pc:spChg chg="add mod">
          <ac:chgData name="MINHO PARK" userId="ec1a24b1eb5f6df6" providerId="LiveId" clId="{151D107B-3CF3-4F91-9F3C-EE56BA81F78F}" dt="2025-08-21T04:08:34.716" v="1940" actId="1037"/>
          <ac:spMkLst>
            <pc:docMk/>
            <pc:sldMk cId="2280564933" sldId="329"/>
            <ac:spMk id="11" creationId="{CE7E41D4-9E36-DE45-7CB8-B2E914F5D441}"/>
          </ac:spMkLst>
        </pc:spChg>
        <pc:picChg chg="add mod">
          <ac:chgData name="MINHO PARK" userId="ec1a24b1eb5f6df6" providerId="LiveId" clId="{151D107B-3CF3-4F91-9F3C-EE56BA81F78F}" dt="2025-08-21T02:18:05.011" v="1811" actId="14100"/>
          <ac:picMkLst>
            <pc:docMk/>
            <pc:sldMk cId="2280564933" sldId="329"/>
            <ac:picMk id="5" creationId="{A066D4A2-C641-8F43-122A-CBD29E66EFAD}"/>
          </ac:picMkLst>
        </pc:picChg>
        <pc:picChg chg="add mod">
          <ac:chgData name="MINHO PARK" userId="ec1a24b1eb5f6df6" providerId="LiveId" clId="{151D107B-3CF3-4F91-9F3C-EE56BA81F78F}" dt="2025-08-21T02:18:09.052" v="1813" actId="14100"/>
          <ac:picMkLst>
            <pc:docMk/>
            <pc:sldMk cId="2280564933" sldId="329"/>
            <ac:picMk id="7" creationId="{CB48A794-7DE5-0625-EC2A-A0EDC9068EF9}"/>
          </ac:picMkLst>
        </pc:picChg>
        <pc:picChg chg="add mod">
          <ac:chgData name="MINHO PARK" userId="ec1a24b1eb5f6df6" providerId="LiveId" clId="{151D107B-3CF3-4F91-9F3C-EE56BA81F78F}" dt="2025-08-21T02:20:12.823" v="1837" actId="14100"/>
          <ac:picMkLst>
            <pc:docMk/>
            <pc:sldMk cId="2280564933" sldId="329"/>
            <ac:picMk id="9" creationId="{0E3E55FB-334A-6854-C3DC-1083E0BCE5D2}"/>
          </ac:picMkLst>
        </pc:picChg>
        <pc:picChg chg="add mod">
          <ac:chgData name="MINHO PARK" userId="ec1a24b1eb5f6df6" providerId="LiveId" clId="{151D107B-3CF3-4F91-9F3C-EE56BA81F78F}" dt="2025-08-21T02:16:37.362" v="1802" actId="1076"/>
          <ac:picMkLst>
            <pc:docMk/>
            <pc:sldMk cId="2280564933" sldId="329"/>
            <ac:picMk id="5124" creationId="{F2BB3219-C233-16D0-0F58-208BE7A2BCA2}"/>
          </ac:picMkLst>
        </pc:picChg>
        <pc:picChg chg="add mod">
          <ac:chgData name="MINHO PARK" userId="ec1a24b1eb5f6df6" providerId="LiveId" clId="{151D107B-3CF3-4F91-9F3C-EE56BA81F78F}" dt="2025-08-21T02:29:59.010" v="1900" actId="14100"/>
          <ac:picMkLst>
            <pc:docMk/>
            <pc:sldMk cId="2280564933" sldId="329"/>
            <ac:picMk id="5126" creationId="{8FFB9769-2EB4-A536-AB9F-375A475B5E6E}"/>
          </ac:picMkLst>
        </pc:picChg>
        <pc:picChg chg="add mod">
          <ac:chgData name="MINHO PARK" userId="ec1a24b1eb5f6df6" providerId="LiveId" clId="{151D107B-3CF3-4F91-9F3C-EE56BA81F78F}" dt="2025-08-21T02:26:34.001" v="1881" actId="14100"/>
          <ac:picMkLst>
            <pc:docMk/>
            <pc:sldMk cId="2280564933" sldId="329"/>
            <ac:picMk id="5132" creationId="{07F55BDB-E075-24AE-BA98-C41341799869}"/>
          </ac:picMkLst>
        </pc:picChg>
        <pc:picChg chg="add mod">
          <ac:chgData name="MINHO PARK" userId="ec1a24b1eb5f6df6" providerId="LiveId" clId="{151D107B-3CF3-4F91-9F3C-EE56BA81F78F}" dt="2025-08-21T04:08:34.716" v="1940" actId="1037"/>
          <ac:picMkLst>
            <pc:docMk/>
            <pc:sldMk cId="2280564933" sldId="329"/>
            <ac:picMk id="5134" creationId="{509B639A-850F-4D9F-C3D9-969689E2191A}"/>
          </ac:picMkLst>
        </pc:picChg>
      </pc:sldChg>
      <pc:sldChg chg="addSp delSp modSp add mod modNotesTx">
        <pc:chgData name="MINHO PARK" userId="ec1a24b1eb5f6df6" providerId="LiveId" clId="{151D107B-3CF3-4F91-9F3C-EE56BA81F78F}" dt="2025-08-21T05:50:30.606" v="2963" actId="20577"/>
        <pc:sldMkLst>
          <pc:docMk/>
          <pc:sldMk cId="3508705360" sldId="330"/>
        </pc:sldMkLst>
        <pc:spChg chg="mod">
          <ac:chgData name="MINHO PARK" userId="ec1a24b1eb5f6df6" providerId="LiveId" clId="{151D107B-3CF3-4F91-9F3C-EE56BA81F78F}" dt="2025-08-21T04:08:44.085" v="1972" actId="1038"/>
          <ac:spMkLst>
            <pc:docMk/>
            <pc:sldMk cId="3508705360" sldId="330"/>
            <ac:spMk id="8" creationId="{B927EBE5-8898-DB8D-13FB-3F93DEDD3B6D}"/>
          </ac:spMkLst>
        </pc:spChg>
        <pc:spChg chg="mod">
          <ac:chgData name="MINHO PARK" userId="ec1a24b1eb5f6df6" providerId="LiveId" clId="{151D107B-3CF3-4F91-9F3C-EE56BA81F78F}" dt="2025-08-21T04:22:22.222" v="2178" actId="1037"/>
          <ac:spMkLst>
            <pc:docMk/>
            <pc:sldMk cId="3508705360" sldId="330"/>
            <ac:spMk id="11" creationId="{37CCF8F0-BAD1-AF2E-454A-F62A4EC295D1}"/>
          </ac:spMkLst>
        </pc:spChg>
        <pc:picChg chg="add mod">
          <ac:chgData name="MINHO PARK" userId="ec1a24b1eb5f6df6" providerId="LiveId" clId="{151D107B-3CF3-4F91-9F3C-EE56BA81F78F}" dt="2025-08-21T02:23:31.940" v="1865" actId="1076"/>
          <ac:picMkLst>
            <pc:docMk/>
            <pc:sldMk cId="3508705360" sldId="330"/>
            <ac:picMk id="6" creationId="{8A0F17E5-798D-4BAD-9BBC-16FA5CF64E46}"/>
          </ac:picMkLst>
        </pc:picChg>
        <pc:picChg chg="add mod">
          <ac:chgData name="MINHO PARK" userId="ec1a24b1eb5f6df6" providerId="LiveId" clId="{151D107B-3CF3-4F91-9F3C-EE56BA81F78F}" dt="2025-08-21T02:23:48.133" v="1873" actId="1076"/>
          <ac:picMkLst>
            <pc:docMk/>
            <pc:sldMk cId="3508705360" sldId="330"/>
            <ac:picMk id="12" creationId="{EB6A94D3-27F6-A5A5-172C-F0851D5EF581}"/>
          </ac:picMkLst>
        </pc:picChg>
        <pc:picChg chg="add mod">
          <ac:chgData name="MINHO PARK" userId="ec1a24b1eb5f6df6" providerId="LiveId" clId="{151D107B-3CF3-4F91-9F3C-EE56BA81F78F}" dt="2025-08-21T04:14:57.887" v="2003" actId="1076"/>
          <ac:picMkLst>
            <pc:docMk/>
            <pc:sldMk cId="3508705360" sldId="330"/>
            <ac:picMk id="15" creationId="{3AEE235D-F3D3-EC3F-4017-D14A7D1DC375}"/>
          </ac:picMkLst>
        </pc:picChg>
        <pc:picChg chg="add mod">
          <ac:chgData name="MINHO PARK" userId="ec1a24b1eb5f6df6" providerId="LiveId" clId="{151D107B-3CF3-4F91-9F3C-EE56BA81F78F}" dt="2025-08-21T04:19:04.284" v="2114" actId="1035"/>
          <ac:picMkLst>
            <pc:docMk/>
            <pc:sldMk cId="3508705360" sldId="330"/>
            <ac:picMk id="17" creationId="{B642B738-177B-30B5-7624-88FB65A17613}"/>
          </ac:picMkLst>
        </pc:picChg>
        <pc:picChg chg="add mod">
          <ac:chgData name="MINHO PARK" userId="ec1a24b1eb5f6df6" providerId="LiveId" clId="{151D107B-3CF3-4F91-9F3C-EE56BA81F78F}" dt="2025-08-21T02:22:30.515" v="1856" actId="14100"/>
          <ac:picMkLst>
            <pc:docMk/>
            <pc:sldMk cId="3508705360" sldId="330"/>
            <ac:picMk id="7170" creationId="{9B90B0E7-DD09-C7E3-11A5-DAD226828FB6}"/>
          </ac:picMkLst>
        </pc:picChg>
        <pc:picChg chg="add mod">
          <ac:chgData name="MINHO PARK" userId="ec1a24b1eb5f6df6" providerId="LiveId" clId="{151D107B-3CF3-4F91-9F3C-EE56BA81F78F}" dt="2025-08-21T04:10:33.827" v="1984" actId="1076"/>
          <ac:picMkLst>
            <pc:docMk/>
            <pc:sldMk cId="3508705360" sldId="330"/>
            <ac:picMk id="7176" creationId="{3AD5C4A1-2ADB-8F5D-073A-3341037C9C1B}"/>
          </ac:picMkLst>
        </pc:picChg>
        <pc:picChg chg="add mod">
          <ac:chgData name="MINHO PARK" userId="ec1a24b1eb5f6df6" providerId="LiveId" clId="{151D107B-3CF3-4F91-9F3C-EE56BA81F78F}" dt="2025-08-21T04:12:03.401" v="1994" actId="1076"/>
          <ac:picMkLst>
            <pc:docMk/>
            <pc:sldMk cId="3508705360" sldId="330"/>
            <ac:picMk id="7182" creationId="{7FDA18D3-1B36-06C6-1D2C-A6784BD52155}"/>
          </ac:picMkLst>
        </pc:picChg>
        <pc:picChg chg="add mod">
          <ac:chgData name="MINHO PARK" userId="ec1a24b1eb5f6df6" providerId="LiveId" clId="{151D107B-3CF3-4F91-9F3C-EE56BA81F78F}" dt="2025-08-21T04:18:57.094" v="2077" actId="1035"/>
          <ac:picMkLst>
            <pc:docMk/>
            <pc:sldMk cId="3508705360" sldId="330"/>
            <ac:picMk id="7184" creationId="{A5A94A84-A219-DF37-F708-452433718C5D}"/>
          </ac:picMkLst>
        </pc:picChg>
        <pc:picChg chg="add mod">
          <ac:chgData name="MINHO PARK" userId="ec1a24b1eb5f6df6" providerId="LiveId" clId="{151D107B-3CF3-4F91-9F3C-EE56BA81F78F}" dt="2025-08-21T04:36:49.569" v="2467" actId="1076"/>
          <ac:picMkLst>
            <pc:docMk/>
            <pc:sldMk cId="3508705360" sldId="330"/>
            <ac:picMk id="7188" creationId="{76EEF153-6F23-5142-3B48-537D0E52F4B4}"/>
          </ac:picMkLst>
        </pc:picChg>
        <pc:picChg chg="add mod">
          <ac:chgData name="MINHO PARK" userId="ec1a24b1eb5f6df6" providerId="LiveId" clId="{151D107B-3CF3-4F91-9F3C-EE56BA81F78F}" dt="2025-08-21T04:19:58.338" v="2137" actId="1076"/>
          <ac:picMkLst>
            <pc:docMk/>
            <pc:sldMk cId="3508705360" sldId="330"/>
            <ac:picMk id="7192" creationId="{0475F6BD-5918-42C7-27F5-353467EA9B30}"/>
          </ac:picMkLst>
        </pc:picChg>
        <pc:cxnChg chg="add mod">
          <ac:chgData name="MINHO PARK" userId="ec1a24b1eb5f6df6" providerId="LiveId" clId="{151D107B-3CF3-4F91-9F3C-EE56BA81F78F}" dt="2025-08-21T04:19:49.449" v="2131" actId="1036"/>
          <ac:cxnSpMkLst>
            <pc:docMk/>
            <pc:sldMk cId="3508705360" sldId="330"/>
            <ac:cxnSpMk id="21" creationId="{5296F334-FD46-B413-4758-91E58718CD85}"/>
          </ac:cxnSpMkLst>
        </pc:cxnChg>
        <pc:cxnChg chg="add mod">
          <ac:chgData name="MINHO PARK" userId="ec1a24b1eb5f6df6" providerId="LiveId" clId="{151D107B-3CF3-4F91-9F3C-EE56BA81F78F}" dt="2025-08-21T04:19:55.286" v="2136" actId="1038"/>
          <ac:cxnSpMkLst>
            <pc:docMk/>
            <pc:sldMk cId="3508705360" sldId="330"/>
            <ac:cxnSpMk id="22" creationId="{24BAB5BC-6D13-58BB-66B8-310AB744CD6D}"/>
          </ac:cxnSpMkLst>
        </pc:cxnChg>
        <pc:cxnChg chg="add mod">
          <ac:chgData name="MINHO PARK" userId="ec1a24b1eb5f6df6" providerId="LiveId" clId="{151D107B-3CF3-4F91-9F3C-EE56BA81F78F}" dt="2025-08-21T04:20:07.555" v="2141" actId="1076"/>
          <ac:cxnSpMkLst>
            <pc:docMk/>
            <pc:sldMk cId="3508705360" sldId="330"/>
            <ac:cxnSpMk id="23" creationId="{5152A078-6750-10F8-159F-3B3D3D9118FE}"/>
          </ac:cxnSpMkLst>
        </pc:cxnChg>
      </pc:sldChg>
      <pc:sldChg chg="addSp delSp modSp add mod modNotesTx">
        <pc:chgData name="MINHO PARK" userId="ec1a24b1eb5f6df6" providerId="LiveId" clId="{151D107B-3CF3-4F91-9F3C-EE56BA81F78F}" dt="2025-08-21T05:50:27.594" v="2962" actId="20577"/>
        <pc:sldMkLst>
          <pc:docMk/>
          <pc:sldMk cId="3177325089" sldId="331"/>
        </pc:sldMkLst>
        <pc:spChg chg="mod">
          <ac:chgData name="MINHO PARK" userId="ec1a24b1eb5f6df6" providerId="LiveId" clId="{151D107B-3CF3-4F91-9F3C-EE56BA81F78F}" dt="2025-08-21T04:28:36.573" v="2255" actId="1037"/>
          <ac:spMkLst>
            <pc:docMk/>
            <pc:sldMk cId="3177325089" sldId="331"/>
            <ac:spMk id="8" creationId="{B6BD2B4D-A770-3366-DED6-37687EBA277F}"/>
          </ac:spMkLst>
        </pc:spChg>
        <pc:spChg chg="mod">
          <ac:chgData name="MINHO PARK" userId="ec1a24b1eb5f6df6" providerId="LiveId" clId="{151D107B-3CF3-4F91-9F3C-EE56BA81F78F}" dt="2025-08-21T04:36:21.471" v="2465" actId="1036"/>
          <ac:spMkLst>
            <pc:docMk/>
            <pc:sldMk cId="3177325089" sldId="331"/>
            <ac:spMk id="11" creationId="{30E30232-F726-733B-6907-F96E2EBB8CC2}"/>
          </ac:spMkLst>
        </pc:spChg>
        <pc:picChg chg="add mod">
          <ac:chgData name="MINHO PARK" userId="ec1a24b1eb5f6df6" providerId="LiveId" clId="{151D107B-3CF3-4F91-9F3C-EE56BA81F78F}" dt="2025-08-21T04:26:38.410" v="2197" actId="1076"/>
          <ac:picMkLst>
            <pc:docMk/>
            <pc:sldMk cId="3177325089" sldId="331"/>
            <ac:picMk id="4" creationId="{509D37E8-583F-783D-7E19-7689EB189D29}"/>
          </ac:picMkLst>
        </pc:picChg>
        <pc:picChg chg="add mod">
          <ac:chgData name="MINHO PARK" userId="ec1a24b1eb5f6df6" providerId="LiveId" clId="{151D107B-3CF3-4F91-9F3C-EE56BA81F78F}" dt="2025-08-21T04:25:09.219" v="2182" actId="1076"/>
          <ac:picMkLst>
            <pc:docMk/>
            <pc:sldMk cId="3177325089" sldId="331"/>
            <ac:picMk id="8194" creationId="{ABD27F53-E9C9-7957-AEB1-490F174789D6}"/>
          </ac:picMkLst>
        </pc:picChg>
        <pc:picChg chg="add mod">
          <ac:chgData name="MINHO PARK" userId="ec1a24b1eb5f6df6" providerId="LiveId" clId="{151D107B-3CF3-4F91-9F3C-EE56BA81F78F}" dt="2025-08-21T04:26:29.479" v="2193" actId="1076"/>
          <ac:picMkLst>
            <pc:docMk/>
            <pc:sldMk cId="3177325089" sldId="331"/>
            <ac:picMk id="8196" creationId="{D9317C2F-81D3-B520-C854-DC8ED2CCAA79}"/>
          </ac:picMkLst>
        </pc:picChg>
      </pc:sldChg>
      <pc:sldChg chg="addSp delSp modSp add mod modNotesTx">
        <pc:chgData name="MINHO PARK" userId="ec1a24b1eb5f6df6" providerId="LiveId" clId="{151D107B-3CF3-4F91-9F3C-EE56BA81F78F}" dt="2025-08-21T05:50:25.194" v="2961" actId="20577"/>
        <pc:sldMkLst>
          <pc:docMk/>
          <pc:sldMk cId="466313190" sldId="332"/>
        </pc:sldMkLst>
        <pc:spChg chg="mod">
          <ac:chgData name="MINHO PARK" userId="ec1a24b1eb5f6df6" providerId="LiveId" clId="{151D107B-3CF3-4F91-9F3C-EE56BA81F78F}" dt="2025-08-21T05:17:02.156" v="2653"/>
          <ac:spMkLst>
            <pc:docMk/>
            <pc:sldMk cId="466313190" sldId="332"/>
            <ac:spMk id="3" creationId="{8DFA6A7B-CD78-7F51-6D96-18009106BCE2}"/>
          </ac:spMkLst>
        </pc:spChg>
        <pc:spChg chg="mod">
          <ac:chgData name="MINHO PARK" userId="ec1a24b1eb5f6df6" providerId="LiveId" clId="{151D107B-3CF3-4F91-9F3C-EE56BA81F78F}" dt="2025-08-21T04:38:12.177" v="2474"/>
          <ac:spMkLst>
            <pc:docMk/>
            <pc:sldMk cId="466313190" sldId="332"/>
            <ac:spMk id="7" creationId="{19B8E3AB-55FB-55DD-69CC-D7BFBEB56E28}"/>
          </ac:spMkLst>
        </pc:spChg>
        <pc:spChg chg="mod">
          <ac:chgData name="MINHO PARK" userId="ec1a24b1eb5f6df6" providerId="LiveId" clId="{151D107B-3CF3-4F91-9F3C-EE56BA81F78F}" dt="2025-08-21T04:38:12.177" v="2474"/>
          <ac:spMkLst>
            <pc:docMk/>
            <pc:sldMk cId="466313190" sldId="332"/>
            <ac:spMk id="9" creationId="{AE042115-FDAB-C99C-1D1D-C645A3757260}"/>
          </ac:spMkLst>
        </pc:spChg>
        <pc:spChg chg="mod">
          <ac:chgData name="MINHO PARK" userId="ec1a24b1eb5f6df6" providerId="LiveId" clId="{151D107B-3CF3-4F91-9F3C-EE56BA81F78F}" dt="2025-08-21T04:38:12.177" v="2474"/>
          <ac:spMkLst>
            <pc:docMk/>
            <pc:sldMk cId="466313190" sldId="332"/>
            <ac:spMk id="16" creationId="{18501F6D-A310-1507-6E19-A0948CD1EBFB}"/>
          </ac:spMkLst>
        </pc:spChg>
        <pc:spChg chg="mod">
          <ac:chgData name="MINHO PARK" userId="ec1a24b1eb5f6df6" providerId="LiveId" clId="{151D107B-3CF3-4F91-9F3C-EE56BA81F78F}" dt="2025-08-21T04:38:12.177" v="2474"/>
          <ac:spMkLst>
            <pc:docMk/>
            <pc:sldMk cId="466313190" sldId="332"/>
            <ac:spMk id="17" creationId="{6E2256AB-D799-2647-49AB-D4923BAAAFA6}"/>
          </ac:spMkLst>
        </pc:spChg>
        <pc:grpChg chg="add mod">
          <ac:chgData name="MINHO PARK" userId="ec1a24b1eb5f6df6" providerId="LiveId" clId="{151D107B-3CF3-4F91-9F3C-EE56BA81F78F}" dt="2025-08-21T05:17:07.595" v="2687" actId="1038"/>
          <ac:grpSpMkLst>
            <pc:docMk/>
            <pc:sldMk cId="466313190" sldId="332"/>
            <ac:grpSpMk id="5" creationId="{12D6F187-351E-A1D7-77BD-79AA30E72E59}"/>
          </ac:grpSpMkLst>
        </pc:grpChg>
        <pc:picChg chg="mod">
          <ac:chgData name="MINHO PARK" userId="ec1a24b1eb5f6df6" providerId="LiveId" clId="{151D107B-3CF3-4F91-9F3C-EE56BA81F78F}" dt="2025-08-21T04:38:12.177" v="2474"/>
          <ac:picMkLst>
            <pc:docMk/>
            <pc:sldMk cId="466313190" sldId="332"/>
            <ac:picMk id="6" creationId="{114BA405-1B34-DB88-F9D5-0ABA4286FCC1}"/>
          </ac:picMkLst>
        </pc:picChg>
        <pc:cxnChg chg="mod">
          <ac:chgData name="MINHO PARK" userId="ec1a24b1eb5f6df6" providerId="LiveId" clId="{151D107B-3CF3-4F91-9F3C-EE56BA81F78F}" dt="2025-08-21T04:38:12.177" v="2474"/>
          <ac:cxnSpMkLst>
            <pc:docMk/>
            <pc:sldMk cId="466313190" sldId="332"/>
            <ac:cxnSpMk id="10" creationId="{397E9C2C-AEDD-5D13-BEAB-8AFEEA13A9B2}"/>
          </ac:cxnSpMkLst>
        </pc:cxnChg>
        <pc:cxnChg chg="mod">
          <ac:chgData name="MINHO PARK" userId="ec1a24b1eb5f6df6" providerId="LiveId" clId="{151D107B-3CF3-4F91-9F3C-EE56BA81F78F}" dt="2025-08-21T04:38:12.177" v="2474"/>
          <ac:cxnSpMkLst>
            <pc:docMk/>
            <pc:sldMk cId="466313190" sldId="332"/>
            <ac:cxnSpMk id="13" creationId="{2BE2BB4C-F45B-1459-1B66-305F6AC7BE6D}"/>
          </ac:cxnSpMkLst>
        </pc:cxnChg>
        <pc:cxnChg chg="mod">
          <ac:chgData name="MINHO PARK" userId="ec1a24b1eb5f6df6" providerId="LiveId" clId="{151D107B-3CF3-4F91-9F3C-EE56BA81F78F}" dt="2025-08-21T04:38:12.177" v="2474"/>
          <ac:cxnSpMkLst>
            <pc:docMk/>
            <pc:sldMk cId="466313190" sldId="332"/>
            <ac:cxnSpMk id="14" creationId="{05DA8D5B-00F5-0819-F896-D2DD9523E43E}"/>
          </ac:cxnSpMkLst>
        </pc:cxnChg>
        <pc:cxnChg chg="mod">
          <ac:chgData name="MINHO PARK" userId="ec1a24b1eb5f6df6" providerId="LiveId" clId="{151D107B-3CF3-4F91-9F3C-EE56BA81F78F}" dt="2025-08-21T04:38:12.177" v="2474"/>
          <ac:cxnSpMkLst>
            <pc:docMk/>
            <pc:sldMk cId="466313190" sldId="332"/>
            <ac:cxnSpMk id="15" creationId="{E407F147-BEBB-4B54-587B-65D64E793582}"/>
          </ac:cxnSpMkLst>
        </pc:cxnChg>
      </pc:sldChg>
      <pc:sldChg chg="addSp delSp modSp add mod modNotesTx">
        <pc:chgData name="MINHO PARK" userId="ec1a24b1eb5f6df6" providerId="LiveId" clId="{151D107B-3CF3-4F91-9F3C-EE56BA81F78F}" dt="2025-08-21T05:50:23.015" v="2960" actId="20577"/>
        <pc:sldMkLst>
          <pc:docMk/>
          <pc:sldMk cId="414863791" sldId="333"/>
        </pc:sldMkLst>
        <pc:spChg chg="add mod">
          <ac:chgData name="MINHO PARK" userId="ec1a24b1eb5f6df6" providerId="LiveId" clId="{151D107B-3CF3-4F91-9F3C-EE56BA81F78F}" dt="2025-08-21T04:56:59.619" v="2537" actId="1076"/>
          <ac:spMkLst>
            <pc:docMk/>
            <pc:sldMk cId="414863791" sldId="333"/>
            <ac:spMk id="21" creationId="{A66AC766-90FF-BCCA-7F5F-6B9508459975}"/>
          </ac:spMkLst>
        </pc:spChg>
        <pc:spChg chg="add mod">
          <ac:chgData name="MINHO PARK" userId="ec1a24b1eb5f6df6" providerId="LiveId" clId="{151D107B-3CF3-4F91-9F3C-EE56BA81F78F}" dt="2025-08-21T05:01:19.941" v="2563" actId="1076"/>
          <ac:spMkLst>
            <pc:docMk/>
            <pc:sldMk cId="414863791" sldId="333"/>
            <ac:spMk id="22" creationId="{BFDC3069-F4D6-708F-078C-CD4DF9452FCB}"/>
          </ac:spMkLst>
        </pc:spChg>
        <pc:spChg chg="add mod">
          <ac:chgData name="MINHO PARK" userId="ec1a24b1eb5f6df6" providerId="LiveId" clId="{151D107B-3CF3-4F91-9F3C-EE56BA81F78F}" dt="2025-08-21T05:01:27.870" v="2565" actId="1076"/>
          <ac:spMkLst>
            <pc:docMk/>
            <pc:sldMk cId="414863791" sldId="333"/>
            <ac:spMk id="23" creationId="{2B0926F0-B307-343A-E025-6A79013D3DF7}"/>
          </ac:spMkLst>
        </pc:spChg>
        <pc:spChg chg="add mod">
          <ac:chgData name="MINHO PARK" userId="ec1a24b1eb5f6df6" providerId="LiveId" clId="{151D107B-3CF3-4F91-9F3C-EE56BA81F78F}" dt="2025-08-21T05:01:49.493" v="2579" actId="1076"/>
          <ac:spMkLst>
            <pc:docMk/>
            <pc:sldMk cId="414863791" sldId="333"/>
            <ac:spMk id="24" creationId="{499B26FE-58F2-8E26-9E47-FFED218A35AC}"/>
          </ac:spMkLst>
        </pc:spChg>
        <pc:spChg chg="add mod">
          <ac:chgData name="MINHO PARK" userId="ec1a24b1eb5f6df6" providerId="LiveId" clId="{151D107B-3CF3-4F91-9F3C-EE56BA81F78F}" dt="2025-08-21T05:02:16.358" v="2588" actId="1076"/>
          <ac:spMkLst>
            <pc:docMk/>
            <pc:sldMk cId="414863791" sldId="333"/>
            <ac:spMk id="25" creationId="{62216D80-A9A6-5008-2AA6-24CDD8019564}"/>
          </ac:spMkLst>
        </pc:spChg>
        <pc:picChg chg="add mod">
          <ac:chgData name="MINHO PARK" userId="ec1a24b1eb5f6df6" providerId="LiveId" clId="{151D107B-3CF3-4F91-9F3C-EE56BA81F78F}" dt="2025-08-21T04:56:43.791" v="2536" actId="1076"/>
          <ac:picMkLst>
            <pc:docMk/>
            <pc:sldMk cId="414863791" sldId="333"/>
            <ac:picMk id="19" creationId="{12CFD85D-EDF7-E208-731A-0F05AC2E4CEE}"/>
          </ac:picMkLst>
        </pc:picChg>
        <pc:picChg chg="add mod">
          <ac:chgData name="MINHO PARK" userId="ec1a24b1eb5f6df6" providerId="LiveId" clId="{151D107B-3CF3-4F91-9F3C-EE56BA81F78F}" dt="2025-08-21T04:50:46.583" v="2521" actId="1076"/>
          <ac:picMkLst>
            <pc:docMk/>
            <pc:sldMk cId="414863791" sldId="333"/>
            <ac:picMk id="20" creationId="{EABE5D18-8586-309C-9575-F099B5941944}"/>
          </ac:picMkLst>
        </pc:picChg>
        <pc:picChg chg="add mod">
          <ac:chgData name="MINHO PARK" userId="ec1a24b1eb5f6df6" providerId="LiveId" clId="{151D107B-3CF3-4F91-9F3C-EE56BA81F78F}" dt="2025-08-21T04:50:08.764" v="2518" actId="1076"/>
          <ac:picMkLst>
            <pc:docMk/>
            <pc:sldMk cId="414863791" sldId="333"/>
            <ac:picMk id="9220" creationId="{6960F834-2179-397D-076F-3DA629B7EE13}"/>
          </ac:picMkLst>
        </pc:picChg>
        <pc:picChg chg="add mod">
          <ac:chgData name="MINHO PARK" userId="ec1a24b1eb5f6df6" providerId="LiveId" clId="{151D107B-3CF3-4F91-9F3C-EE56BA81F78F}" dt="2025-08-21T05:02:12.748" v="2587" actId="14100"/>
          <ac:picMkLst>
            <pc:docMk/>
            <pc:sldMk cId="414863791" sldId="333"/>
            <ac:picMk id="9222" creationId="{69BB32A7-733B-3AAB-3F7F-1406DBCE9433}"/>
          </ac:picMkLst>
        </pc:picChg>
        <pc:picChg chg="add mod">
          <ac:chgData name="MINHO PARK" userId="ec1a24b1eb5f6df6" providerId="LiveId" clId="{151D107B-3CF3-4F91-9F3C-EE56BA81F78F}" dt="2025-08-21T05:02:04.521" v="2585" actId="1076"/>
          <ac:picMkLst>
            <pc:docMk/>
            <pc:sldMk cId="414863791" sldId="333"/>
            <ac:picMk id="9228" creationId="{65E728A3-BD72-2A4E-F314-E5650F4071D5}"/>
          </ac:picMkLst>
        </pc:picChg>
      </pc:sldChg>
      <pc:sldChg chg="delSp modSp add mod modNotesTx">
        <pc:chgData name="MINHO PARK" userId="ec1a24b1eb5f6df6" providerId="LiveId" clId="{151D107B-3CF3-4F91-9F3C-EE56BA81F78F}" dt="2025-08-21T05:50:20.648" v="2959" actId="20577"/>
        <pc:sldMkLst>
          <pc:docMk/>
          <pc:sldMk cId="2184575178" sldId="334"/>
        </pc:sldMkLst>
        <pc:spChg chg="mod">
          <ac:chgData name="MINHO PARK" userId="ec1a24b1eb5f6df6" providerId="LiveId" clId="{151D107B-3CF3-4F91-9F3C-EE56BA81F78F}" dt="2025-08-21T05:06:31.434" v="2637" actId="20577"/>
          <ac:spMkLst>
            <pc:docMk/>
            <pc:sldMk cId="2184575178" sldId="334"/>
            <ac:spMk id="3" creationId="{119FA61E-7BFC-2893-C89D-F6E6ECD48772}"/>
          </ac:spMkLst>
        </pc:spChg>
      </pc:sldChg>
      <pc:sldChg chg="addSp delSp modSp add mod modNotesTx">
        <pc:chgData name="MINHO PARK" userId="ec1a24b1eb5f6df6" providerId="LiveId" clId="{151D107B-3CF3-4F91-9F3C-EE56BA81F78F}" dt="2025-08-21T05:50:18.123" v="2958" actId="20577"/>
        <pc:sldMkLst>
          <pc:docMk/>
          <pc:sldMk cId="2035847814" sldId="335"/>
        </pc:sldMkLst>
        <pc:spChg chg="mod">
          <ac:chgData name="MINHO PARK" userId="ec1a24b1eb5f6df6" providerId="LiveId" clId="{151D107B-3CF3-4F91-9F3C-EE56BA81F78F}" dt="2025-08-21T05:31:54.066" v="2818" actId="20577"/>
          <ac:spMkLst>
            <pc:docMk/>
            <pc:sldMk cId="2035847814" sldId="335"/>
            <ac:spMk id="2" creationId="{4AD82496-3F12-5036-16DF-A04D3A74D2C3}"/>
          </ac:spMkLst>
        </pc:spChg>
        <pc:spChg chg="mod">
          <ac:chgData name="MINHO PARK" userId="ec1a24b1eb5f6df6" providerId="LiveId" clId="{151D107B-3CF3-4F91-9F3C-EE56BA81F78F}" dt="2025-08-21T05:18:05.009" v="2695" actId="20577"/>
          <ac:spMkLst>
            <pc:docMk/>
            <pc:sldMk cId="2035847814" sldId="335"/>
            <ac:spMk id="3" creationId="{A36C5B60-CBF8-2952-922E-43F9340EC680}"/>
          </ac:spMkLst>
        </pc:spChg>
        <pc:spChg chg="add mod">
          <ac:chgData name="MINHO PARK" userId="ec1a24b1eb5f6df6" providerId="LiveId" clId="{151D107B-3CF3-4F91-9F3C-EE56BA81F78F}" dt="2025-08-21T05:31:07.618" v="2793" actId="1076"/>
          <ac:spMkLst>
            <pc:docMk/>
            <pc:sldMk cId="2035847814" sldId="335"/>
            <ac:spMk id="12" creationId="{BA893FFC-4E77-015C-28E2-73854B63A967}"/>
          </ac:spMkLst>
        </pc:spChg>
        <pc:spChg chg="add mod">
          <ac:chgData name="MINHO PARK" userId="ec1a24b1eb5f6df6" providerId="LiveId" clId="{151D107B-3CF3-4F91-9F3C-EE56BA81F78F}" dt="2025-08-21T05:31:15.990" v="2794" actId="1076"/>
          <ac:spMkLst>
            <pc:docMk/>
            <pc:sldMk cId="2035847814" sldId="335"/>
            <ac:spMk id="13" creationId="{117B5B94-6281-E576-43E6-135AAA2BC824}"/>
          </ac:spMkLst>
        </pc:spChg>
        <pc:picChg chg="add mod">
          <ac:chgData name="MINHO PARK" userId="ec1a24b1eb5f6df6" providerId="LiveId" clId="{151D107B-3CF3-4F91-9F3C-EE56BA81F78F}" dt="2025-08-21T05:18:47.637" v="2699" actId="1076"/>
          <ac:picMkLst>
            <pc:docMk/>
            <pc:sldMk cId="2035847814" sldId="335"/>
            <ac:picMk id="11266" creationId="{69941646-731D-9661-3B49-C1A7E31FC091}"/>
          </ac:picMkLst>
        </pc:picChg>
        <pc:picChg chg="add mod">
          <ac:chgData name="MINHO PARK" userId="ec1a24b1eb5f6df6" providerId="LiveId" clId="{151D107B-3CF3-4F91-9F3C-EE56BA81F78F}" dt="2025-08-21T05:19:51.219" v="2706" actId="1076"/>
          <ac:picMkLst>
            <pc:docMk/>
            <pc:sldMk cId="2035847814" sldId="335"/>
            <ac:picMk id="11268" creationId="{53C29681-427C-D372-532A-73BAA66AE8C3}"/>
          </ac:picMkLst>
        </pc:picChg>
        <pc:cxnChg chg="add mod">
          <ac:chgData name="MINHO PARK" userId="ec1a24b1eb5f6df6" providerId="LiveId" clId="{151D107B-3CF3-4F91-9F3C-EE56BA81F78F}" dt="2025-08-21T05:30:04.640" v="2750" actId="1035"/>
          <ac:cxnSpMkLst>
            <pc:docMk/>
            <pc:sldMk cId="2035847814" sldId="335"/>
            <ac:cxnSpMk id="5" creationId="{51487D09-AD7A-11B7-6E5A-784D9F42FF10}"/>
          </ac:cxnSpMkLst>
        </pc:cxnChg>
        <pc:cxnChg chg="add mod">
          <ac:chgData name="MINHO PARK" userId="ec1a24b1eb5f6df6" providerId="LiveId" clId="{151D107B-3CF3-4F91-9F3C-EE56BA81F78F}" dt="2025-08-21T05:31:23.284" v="2795" actId="14100"/>
          <ac:cxnSpMkLst>
            <pc:docMk/>
            <pc:sldMk cId="2035847814" sldId="335"/>
            <ac:cxnSpMk id="6" creationId="{645F511C-005B-3E32-24C7-E96C7FC06C1A}"/>
          </ac:cxnSpMkLst>
        </pc:cxnChg>
        <pc:cxnChg chg="add mod">
          <ac:chgData name="MINHO PARK" userId="ec1a24b1eb5f6df6" providerId="LiveId" clId="{151D107B-3CF3-4F91-9F3C-EE56BA81F78F}" dt="2025-08-21T05:30:12.288" v="2753" actId="1076"/>
          <ac:cxnSpMkLst>
            <pc:docMk/>
            <pc:sldMk cId="2035847814" sldId="335"/>
            <ac:cxnSpMk id="8" creationId="{18288316-F395-E538-ED6B-0651E1F84241}"/>
          </ac:cxnSpMkLst>
        </pc:cxnChg>
      </pc:sldChg>
      <pc:sldChg chg="addSp delSp modSp add mod modNotesTx">
        <pc:chgData name="MINHO PARK" userId="ec1a24b1eb5f6df6" providerId="LiveId" clId="{151D107B-3CF3-4F91-9F3C-EE56BA81F78F}" dt="2025-08-21T05:50:15.854" v="2957" actId="20577"/>
        <pc:sldMkLst>
          <pc:docMk/>
          <pc:sldMk cId="4118632644" sldId="336"/>
        </pc:sldMkLst>
        <pc:spChg chg="mod">
          <ac:chgData name="MINHO PARK" userId="ec1a24b1eb5f6df6" providerId="LiveId" clId="{151D107B-3CF3-4F91-9F3C-EE56BA81F78F}" dt="2025-08-21T05:31:59.565" v="2819"/>
          <ac:spMkLst>
            <pc:docMk/>
            <pc:sldMk cId="4118632644" sldId="336"/>
            <ac:spMk id="2" creationId="{F681D581-292F-78BF-A55E-837AF1594F67}"/>
          </ac:spMkLst>
        </pc:spChg>
        <pc:spChg chg="mod">
          <ac:chgData name="MINHO PARK" userId="ec1a24b1eb5f6df6" providerId="LiveId" clId="{151D107B-3CF3-4F91-9F3C-EE56BA81F78F}" dt="2025-08-21T05:39:22.382" v="2834" actId="20577"/>
          <ac:spMkLst>
            <pc:docMk/>
            <pc:sldMk cId="4118632644" sldId="336"/>
            <ac:spMk id="3" creationId="{7987378D-7F31-6C73-A847-24D07DA2DD03}"/>
          </ac:spMkLst>
        </pc:spChg>
        <pc:spChg chg="add mod">
          <ac:chgData name="MINHO PARK" userId="ec1a24b1eb5f6df6" providerId="LiveId" clId="{151D107B-3CF3-4F91-9F3C-EE56BA81F78F}" dt="2025-08-21T05:42:04.425" v="2918" actId="1037"/>
          <ac:spMkLst>
            <pc:docMk/>
            <pc:sldMk cId="4118632644" sldId="336"/>
            <ac:spMk id="7" creationId="{1EB7A1B2-7704-F0FC-92C2-4AB4D60CA7D8}"/>
          </ac:spMkLst>
        </pc:spChg>
        <pc:picChg chg="add mod">
          <ac:chgData name="MINHO PARK" userId="ec1a24b1eb5f6df6" providerId="LiveId" clId="{151D107B-3CF3-4F91-9F3C-EE56BA81F78F}" dt="2025-08-21T05:40:25.305" v="2861" actId="1035"/>
          <ac:picMkLst>
            <pc:docMk/>
            <pc:sldMk cId="4118632644" sldId="336"/>
            <ac:picMk id="4" creationId="{514FB9B1-7C1F-03A5-45D8-D538DCC12EA1}"/>
          </ac:picMkLst>
        </pc:picChg>
        <pc:cxnChg chg="add mod">
          <ac:chgData name="MINHO PARK" userId="ec1a24b1eb5f6df6" providerId="LiveId" clId="{151D107B-3CF3-4F91-9F3C-EE56BA81F78F}" dt="2025-08-21T05:40:27.727" v="2864" actId="1035"/>
          <ac:cxnSpMkLst>
            <pc:docMk/>
            <pc:sldMk cId="4118632644" sldId="336"/>
            <ac:cxnSpMk id="6" creationId="{6E928494-A4AD-5610-EBE4-CB337DC45CAC}"/>
          </ac:cxnSpMkLst>
        </pc:cxnChg>
      </pc:sldChg>
      <pc:sldChg chg="addSp modSp add mod modNotesTx">
        <pc:chgData name="MINHO PARK" userId="ec1a24b1eb5f6df6" providerId="LiveId" clId="{151D107B-3CF3-4F91-9F3C-EE56BA81F78F}" dt="2025-08-21T05:50:13.867" v="2956" actId="20577"/>
        <pc:sldMkLst>
          <pc:docMk/>
          <pc:sldMk cId="1156098584" sldId="337"/>
        </pc:sldMkLst>
        <pc:spChg chg="mod">
          <ac:chgData name="MINHO PARK" userId="ec1a24b1eb5f6df6" providerId="LiveId" clId="{151D107B-3CF3-4F91-9F3C-EE56BA81F78F}" dt="2025-08-21T05:39:18.640" v="2833" actId="20577"/>
          <ac:spMkLst>
            <pc:docMk/>
            <pc:sldMk cId="1156098584" sldId="337"/>
            <ac:spMk id="3" creationId="{5D06E08D-0931-A916-6203-BEF7C8F9B47D}"/>
          </ac:spMkLst>
        </pc:spChg>
        <pc:spChg chg="add mod">
          <ac:chgData name="MINHO PARK" userId="ec1a24b1eb5f6df6" providerId="LiveId" clId="{151D107B-3CF3-4F91-9F3C-EE56BA81F78F}" dt="2025-08-21T05:41:50.409" v="2887" actId="14100"/>
          <ac:spMkLst>
            <pc:docMk/>
            <pc:sldMk cId="1156098584" sldId="337"/>
            <ac:spMk id="6" creationId="{4CBB2A7B-4F3C-09CF-82D9-D7BB276F3390}"/>
          </ac:spMkLst>
        </pc:spChg>
        <pc:spChg chg="add mod">
          <ac:chgData name="MINHO PARK" userId="ec1a24b1eb5f6df6" providerId="LiveId" clId="{151D107B-3CF3-4F91-9F3C-EE56BA81F78F}" dt="2025-08-21T05:43:52.964" v="2939" actId="1076"/>
          <ac:spMkLst>
            <pc:docMk/>
            <pc:sldMk cId="1156098584" sldId="337"/>
            <ac:spMk id="10" creationId="{95A52DCB-205E-3783-D3DB-7A8F28EF29A0}"/>
          </ac:spMkLst>
        </pc:spChg>
        <pc:spChg chg="add mod">
          <ac:chgData name="MINHO PARK" userId="ec1a24b1eb5f6df6" providerId="LiveId" clId="{151D107B-3CF3-4F91-9F3C-EE56BA81F78F}" dt="2025-08-21T05:43:29.929" v="2932" actId="1035"/>
          <ac:spMkLst>
            <pc:docMk/>
            <pc:sldMk cId="1156098584" sldId="337"/>
            <ac:spMk id="11" creationId="{CEF2FE90-883C-A97F-3C3E-FFFCC4F810C6}"/>
          </ac:spMkLst>
        </pc:spChg>
        <pc:picChg chg="add mod">
          <ac:chgData name="MINHO PARK" userId="ec1a24b1eb5f6df6" providerId="LiveId" clId="{151D107B-3CF3-4F91-9F3C-EE56BA81F78F}" dt="2025-08-21T05:43:23.452" v="2928" actId="1076"/>
          <ac:picMkLst>
            <pc:docMk/>
            <pc:sldMk cId="1156098584" sldId="337"/>
            <ac:picMk id="4" creationId="{3D054A23-59EC-E07A-C60E-DFF0CE043BF1}"/>
          </ac:picMkLst>
        </pc:picChg>
        <pc:picChg chg="mod">
          <ac:chgData name="MINHO PARK" userId="ec1a24b1eb5f6df6" providerId="LiveId" clId="{151D107B-3CF3-4F91-9F3C-EE56BA81F78F}" dt="2025-08-21T05:40:41.604" v="2871" actId="1076"/>
          <ac:picMkLst>
            <pc:docMk/>
            <pc:sldMk cId="1156098584" sldId="337"/>
            <ac:picMk id="14340" creationId="{CDB111B9-76C2-5C43-97B4-160D7C1FA962}"/>
          </ac:picMkLst>
        </pc:picChg>
        <pc:cxnChg chg="add mod">
          <ac:chgData name="MINHO PARK" userId="ec1a24b1eb5f6df6" providerId="LiveId" clId="{151D107B-3CF3-4F91-9F3C-EE56BA81F78F}" dt="2025-08-21T05:41:26.619" v="2879" actId="1076"/>
          <ac:cxnSpMkLst>
            <pc:docMk/>
            <pc:sldMk cId="1156098584" sldId="337"/>
            <ac:cxnSpMk id="5" creationId="{ADD29780-AF21-8116-59BC-80B923882CED}"/>
          </ac:cxnSpMkLst>
        </pc:cxnChg>
        <pc:cxnChg chg="add mod">
          <ac:chgData name="MINHO PARK" userId="ec1a24b1eb5f6df6" providerId="LiveId" clId="{151D107B-3CF3-4F91-9F3C-EE56BA81F78F}" dt="2025-08-21T05:43:50.256" v="2938" actId="14100"/>
          <ac:cxnSpMkLst>
            <pc:docMk/>
            <pc:sldMk cId="1156098584" sldId="337"/>
            <ac:cxnSpMk id="12" creationId="{D2F97792-4E8D-3C11-A8FF-CEADB232033E}"/>
          </ac:cxnSpMkLst>
        </pc:cxnChg>
      </pc:sldChg>
      <pc:sldChg chg="addSp delSp modSp add mod modNotesTx">
        <pc:chgData name="MINHO PARK" userId="ec1a24b1eb5f6df6" providerId="LiveId" clId="{151D107B-3CF3-4F91-9F3C-EE56BA81F78F}" dt="2025-08-21T05:56:02.013" v="3036" actId="1076"/>
        <pc:sldMkLst>
          <pc:docMk/>
          <pc:sldMk cId="2119611431" sldId="338"/>
        </pc:sldMkLst>
        <pc:spChg chg="mod">
          <ac:chgData name="MINHO PARK" userId="ec1a24b1eb5f6df6" providerId="LiveId" clId="{151D107B-3CF3-4F91-9F3C-EE56BA81F78F}" dt="2025-08-21T05:53:35.693" v="2970"/>
          <ac:spMkLst>
            <pc:docMk/>
            <pc:sldMk cId="2119611431" sldId="338"/>
            <ac:spMk id="3" creationId="{7CDA9C33-A048-FD5F-68F9-1849D8B25615}"/>
          </ac:spMkLst>
        </pc:spChg>
        <pc:spChg chg="add mod">
          <ac:chgData name="MINHO PARK" userId="ec1a24b1eb5f6df6" providerId="LiveId" clId="{151D107B-3CF3-4F91-9F3C-EE56BA81F78F}" dt="2025-08-21T05:56:02.013" v="3036" actId="1076"/>
          <ac:spMkLst>
            <pc:docMk/>
            <pc:sldMk cId="2119611431" sldId="338"/>
            <ac:spMk id="7" creationId="{B95FECA4-408B-4F54-B0C9-E1CDFEE3EB2F}"/>
          </ac:spMkLst>
        </pc:spChg>
        <pc:spChg chg="add mod">
          <ac:chgData name="MINHO PARK" userId="ec1a24b1eb5f6df6" providerId="LiveId" clId="{151D107B-3CF3-4F91-9F3C-EE56BA81F78F}" dt="2025-08-21T05:55:55.896" v="3035" actId="1076"/>
          <ac:spMkLst>
            <pc:docMk/>
            <pc:sldMk cId="2119611431" sldId="338"/>
            <ac:spMk id="9" creationId="{42A8CF9C-C805-9818-72CD-7FDA506FEBB5}"/>
          </ac:spMkLst>
        </pc:spChg>
        <pc:spChg chg="add mod">
          <ac:chgData name="MINHO PARK" userId="ec1a24b1eb5f6df6" providerId="LiveId" clId="{151D107B-3CF3-4F91-9F3C-EE56BA81F78F}" dt="2025-08-21T05:54:56.626" v="3012" actId="1076"/>
          <ac:spMkLst>
            <pc:docMk/>
            <pc:sldMk cId="2119611431" sldId="338"/>
            <ac:spMk id="13" creationId="{915E2F34-7565-A33D-9D8F-22B74A46B000}"/>
          </ac:spMkLst>
        </pc:spChg>
        <pc:picChg chg="add mod">
          <ac:chgData name="MINHO PARK" userId="ec1a24b1eb5f6df6" providerId="LiveId" clId="{151D107B-3CF3-4F91-9F3C-EE56BA81F78F}" dt="2025-08-21T05:53:40.318" v="2971" actId="1076"/>
          <ac:picMkLst>
            <pc:docMk/>
            <pc:sldMk cId="2119611431" sldId="338"/>
            <ac:picMk id="15362" creationId="{82B96303-FB55-962C-03F2-6CCA5000A00B}"/>
          </ac:picMkLst>
        </pc:picChg>
        <pc:cxnChg chg="add mod">
          <ac:chgData name="MINHO PARK" userId="ec1a24b1eb5f6df6" providerId="LiveId" clId="{151D107B-3CF3-4F91-9F3C-EE56BA81F78F}" dt="2025-08-21T05:55:06.568" v="3016" actId="14100"/>
          <ac:cxnSpMkLst>
            <pc:docMk/>
            <pc:sldMk cId="2119611431" sldId="338"/>
            <ac:cxnSpMk id="14" creationId="{74C307D6-1CF3-5B67-2B68-AC60896FFBB7}"/>
          </ac:cxnSpMkLst>
        </pc:cxnChg>
        <pc:cxnChg chg="add mod">
          <ac:chgData name="MINHO PARK" userId="ec1a24b1eb5f6df6" providerId="LiveId" clId="{151D107B-3CF3-4F91-9F3C-EE56BA81F78F}" dt="2025-08-21T05:55:18.858" v="3021" actId="14100"/>
          <ac:cxnSpMkLst>
            <pc:docMk/>
            <pc:sldMk cId="2119611431" sldId="338"/>
            <ac:cxnSpMk id="17" creationId="{DEEE8A61-55F8-BC99-6B6C-205B189CD58C}"/>
          </ac:cxnSpMkLst>
        </pc:cxnChg>
        <pc:cxnChg chg="add mod">
          <ac:chgData name="MINHO PARK" userId="ec1a24b1eb5f6df6" providerId="LiveId" clId="{151D107B-3CF3-4F91-9F3C-EE56BA81F78F}" dt="2025-08-21T05:55:23.840" v="3023" actId="14100"/>
          <ac:cxnSpMkLst>
            <pc:docMk/>
            <pc:sldMk cId="2119611431" sldId="338"/>
            <ac:cxnSpMk id="20" creationId="{CF4A6050-5A13-6228-3158-05BFEA762FE9}"/>
          </ac:cxnSpMkLst>
        </pc:cxnChg>
        <pc:cxnChg chg="add mod">
          <ac:chgData name="MINHO PARK" userId="ec1a24b1eb5f6df6" providerId="LiveId" clId="{151D107B-3CF3-4F91-9F3C-EE56BA81F78F}" dt="2025-08-21T05:55:38.276" v="3026" actId="14100"/>
          <ac:cxnSpMkLst>
            <pc:docMk/>
            <pc:sldMk cId="2119611431" sldId="338"/>
            <ac:cxnSpMk id="23" creationId="{28907618-3D98-EA94-BCCB-16D53DCE2A16}"/>
          </ac:cxnSpMkLst>
        </pc:cxnChg>
        <pc:cxnChg chg="add mod">
          <ac:chgData name="MINHO PARK" userId="ec1a24b1eb5f6df6" providerId="LiveId" clId="{151D107B-3CF3-4F91-9F3C-EE56BA81F78F}" dt="2025-08-21T05:55:53.615" v="3034" actId="14100"/>
          <ac:cxnSpMkLst>
            <pc:docMk/>
            <pc:sldMk cId="2119611431" sldId="338"/>
            <ac:cxnSpMk id="25" creationId="{587D7D6A-BA2B-742F-847F-202CF9CAAE95}"/>
          </ac:cxnSpMkLst>
        </pc:cxnChg>
      </pc:sldChg>
      <pc:sldChg chg="addSp delSp modSp add mod">
        <pc:chgData name="MINHO PARK" userId="ec1a24b1eb5f6df6" providerId="LiveId" clId="{151D107B-3CF3-4F91-9F3C-EE56BA81F78F}" dt="2025-08-21T06:31:50.655" v="3182" actId="20577"/>
        <pc:sldMkLst>
          <pc:docMk/>
          <pc:sldMk cId="2151656069" sldId="339"/>
        </pc:sldMkLst>
        <pc:spChg chg="mod">
          <ac:chgData name="MINHO PARK" userId="ec1a24b1eb5f6df6" providerId="LiveId" clId="{151D107B-3CF3-4F91-9F3C-EE56BA81F78F}" dt="2025-08-21T06:31:50.655" v="3182" actId="20577"/>
          <ac:spMkLst>
            <pc:docMk/>
            <pc:sldMk cId="2151656069" sldId="339"/>
            <ac:spMk id="2" creationId="{DC8D7E77-3523-70E9-A61D-EAB53E296707}"/>
          </ac:spMkLst>
        </pc:spChg>
        <pc:picChg chg="add mod">
          <ac:chgData name="MINHO PARK" userId="ec1a24b1eb5f6df6" providerId="LiveId" clId="{151D107B-3CF3-4F91-9F3C-EE56BA81F78F}" dt="2025-08-21T06:01:47.764" v="3044" actId="1076"/>
          <ac:picMkLst>
            <pc:docMk/>
            <pc:sldMk cId="2151656069" sldId="339"/>
            <ac:picMk id="5" creationId="{9B460D8E-B7D9-B242-FD77-A705E190B93B}"/>
          </ac:picMkLst>
        </pc:picChg>
      </pc:sldChg>
      <pc:sldChg chg="addSp delSp modSp add mod">
        <pc:chgData name="MINHO PARK" userId="ec1a24b1eb5f6df6" providerId="LiveId" clId="{151D107B-3CF3-4F91-9F3C-EE56BA81F78F}" dt="2025-08-21T06:32:24.016" v="3227" actId="1036"/>
        <pc:sldMkLst>
          <pc:docMk/>
          <pc:sldMk cId="76393360" sldId="340"/>
        </pc:sldMkLst>
        <pc:spChg chg="mod">
          <ac:chgData name="MINHO PARK" userId="ec1a24b1eb5f6df6" providerId="LiveId" clId="{151D107B-3CF3-4F91-9F3C-EE56BA81F78F}" dt="2025-08-21T06:31:56.183" v="3183"/>
          <ac:spMkLst>
            <pc:docMk/>
            <pc:sldMk cId="76393360" sldId="340"/>
            <ac:spMk id="2" creationId="{B0295478-AE1F-231A-23F3-D87A98D21988}"/>
          </ac:spMkLst>
        </pc:spChg>
        <pc:spChg chg="add mod">
          <ac:chgData name="MINHO PARK" userId="ec1a24b1eb5f6df6" providerId="LiveId" clId="{151D107B-3CF3-4F91-9F3C-EE56BA81F78F}" dt="2025-08-21T06:32:24.016" v="3227" actId="1036"/>
          <ac:spMkLst>
            <pc:docMk/>
            <pc:sldMk cId="76393360" sldId="340"/>
            <ac:spMk id="3" creationId="{1FC60ED6-18A1-8132-E0AB-4E6061E29A50}"/>
          </ac:spMkLst>
        </pc:spChg>
        <pc:cxnChg chg="add mod">
          <ac:chgData name="MINHO PARK" userId="ec1a24b1eb5f6df6" providerId="LiveId" clId="{151D107B-3CF3-4F91-9F3C-EE56BA81F78F}" dt="2025-08-21T06:05:20.971" v="3064" actId="1037"/>
          <ac:cxnSpMkLst>
            <pc:docMk/>
            <pc:sldMk cId="76393360" sldId="340"/>
            <ac:cxnSpMk id="7" creationId="{9935A1B1-5B7C-A095-9B8E-A98A16EA8A07}"/>
          </ac:cxnSpMkLst>
        </pc:cxnChg>
        <pc:cxnChg chg="add mod">
          <ac:chgData name="MINHO PARK" userId="ec1a24b1eb5f6df6" providerId="LiveId" clId="{151D107B-3CF3-4F91-9F3C-EE56BA81F78F}" dt="2025-08-21T06:05:38.193" v="3072" actId="1037"/>
          <ac:cxnSpMkLst>
            <pc:docMk/>
            <pc:sldMk cId="76393360" sldId="340"/>
            <ac:cxnSpMk id="8" creationId="{8B14C57A-176C-D4C4-B559-8E1446A542F8}"/>
          </ac:cxnSpMkLst>
        </pc:cxnChg>
        <pc:cxnChg chg="add mod">
          <ac:chgData name="MINHO PARK" userId="ec1a24b1eb5f6df6" providerId="LiveId" clId="{151D107B-3CF3-4F91-9F3C-EE56BA81F78F}" dt="2025-08-21T06:06:13.649" v="3077" actId="1038"/>
          <ac:cxnSpMkLst>
            <pc:docMk/>
            <pc:sldMk cId="76393360" sldId="340"/>
            <ac:cxnSpMk id="9" creationId="{C66F19EA-C35C-B7E1-E9B7-C5E5BF62CA6D}"/>
          </ac:cxnSpMkLst>
        </pc:cxnChg>
        <pc:cxnChg chg="mod">
          <ac:chgData name="MINHO PARK" userId="ec1a24b1eb5f6df6" providerId="LiveId" clId="{151D107B-3CF3-4F91-9F3C-EE56BA81F78F}" dt="2025-08-21T06:31:18.716" v="3157" actId="14100"/>
          <ac:cxnSpMkLst>
            <pc:docMk/>
            <pc:sldMk cId="76393360" sldId="340"/>
            <ac:cxnSpMk id="10" creationId="{9619C821-672E-F526-5D06-310AAE27BE49}"/>
          </ac:cxnSpMkLst>
        </pc:cxnChg>
        <pc:cxnChg chg="add mod">
          <ac:chgData name="MINHO PARK" userId="ec1a24b1eb5f6df6" providerId="LiveId" clId="{151D107B-3CF3-4F91-9F3C-EE56BA81F78F}" dt="2025-08-21T06:06:22.777" v="3081" actId="1038"/>
          <ac:cxnSpMkLst>
            <pc:docMk/>
            <pc:sldMk cId="76393360" sldId="340"/>
            <ac:cxnSpMk id="11" creationId="{ABA57A43-DF7E-40C3-2057-CF3B13DFD607}"/>
          </ac:cxnSpMkLst>
        </pc:cxnChg>
        <pc:cxnChg chg="add mod">
          <ac:chgData name="MINHO PARK" userId="ec1a24b1eb5f6df6" providerId="LiveId" clId="{151D107B-3CF3-4F91-9F3C-EE56BA81F78F}" dt="2025-08-21T06:06:36.577" v="3083" actId="1076"/>
          <ac:cxnSpMkLst>
            <pc:docMk/>
            <pc:sldMk cId="76393360" sldId="340"/>
            <ac:cxnSpMk id="12" creationId="{C6CF8572-C930-7805-C7BF-94F5F4339048}"/>
          </ac:cxnSpMkLst>
        </pc:cxnChg>
      </pc:sldChg>
      <pc:sldChg chg="addSp delSp modSp add mod">
        <pc:chgData name="MINHO PARK" userId="ec1a24b1eb5f6df6" providerId="LiveId" clId="{151D107B-3CF3-4F91-9F3C-EE56BA81F78F}" dt="2025-08-21T06:42:08.090" v="3280" actId="20577"/>
        <pc:sldMkLst>
          <pc:docMk/>
          <pc:sldMk cId="4272302844" sldId="341"/>
        </pc:sldMkLst>
        <pc:spChg chg="mod">
          <ac:chgData name="MINHO PARK" userId="ec1a24b1eb5f6df6" providerId="LiveId" clId="{151D107B-3CF3-4F91-9F3C-EE56BA81F78F}" dt="2025-08-21T06:31:58.846" v="3184"/>
          <ac:spMkLst>
            <pc:docMk/>
            <pc:sldMk cId="4272302844" sldId="341"/>
            <ac:spMk id="2" creationId="{B041167C-BE9C-BE79-EB66-64BFA90DC3E0}"/>
          </ac:spMkLst>
        </pc:spChg>
        <pc:spChg chg="add mod">
          <ac:chgData name="MINHO PARK" userId="ec1a24b1eb5f6df6" providerId="LiveId" clId="{151D107B-3CF3-4F91-9F3C-EE56BA81F78F}" dt="2025-08-21T06:42:08.090" v="3280" actId="20577"/>
          <ac:spMkLst>
            <pc:docMk/>
            <pc:sldMk cId="4272302844" sldId="341"/>
            <ac:spMk id="27" creationId="{B443D8FB-E761-0B83-581E-88DAA8A6B264}"/>
          </ac:spMkLst>
        </pc:spChg>
        <pc:spChg chg="add mod">
          <ac:chgData name="MINHO PARK" userId="ec1a24b1eb5f6df6" providerId="LiveId" clId="{151D107B-3CF3-4F91-9F3C-EE56BA81F78F}" dt="2025-08-21T06:39:35.799" v="3270" actId="1038"/>
          <ac:spMkLst>
            <pc:docMk/>
            <pc:sldMk cId="4272302844" sldId="341"/>
            <ac:spMk id="30" creationId="{5403F010-59D3-0C82-7576-3E214575DBBE}"/>
          </ac:spMkLst>
        </pc:spChg>
        <pc:cxnChg chg="add mod">
          <ac:chgData name="MINHO PARK" userId="ec1a24b1eb5f6df6" providerId="LiveId" clId="{151D107B-3CF3-4F91-9F3C-EE56BA81F78F}" dt="2025-08-21T06:26:01.947" v="3093" actId="14100"/>
          <ac:cxnSpMkLst>
            <pc:docMk/>
            <pc:sldMk cId="4272302844" sldId="341"/>
            <ac:cxnSpMk id="6" creationId="{7C3D3F42-F28D-E2C9-392D-A3139DB5C015}"/>
          </ac:cxnSpMkLst>
        </pc:cxnChg>
        <pc:cxnChg chg="mod">
          <ac:chgData name="MINHO PARK" userId="ec1a24b1eb5f6df6" providerId="LiveId" clId="{151D107B-3CF3-4F91-9F3C-EE56BA81F78F}" dt="2025-08-21T06:25:47.862" v="3088" actId="14100"/>
          <ac:cxnSpMkLst>
            <pc:docMk/>
            <pc:sldMk cId="4272302844" sldId="341"/>
            <ac:cxnSpMk id="10" creationId="{1496D4E0-F543-E702-EF8D-DC6D6C85DA36}"/>
          </ac:cxnSpMkLst>
        </pc:cxnChg>
        <pc:cxnChg chg="add mod">
          <ac:chgData name="MINHO PARK" userId="ec1a24b1eb5f6df6" providerId="LiveId" clId="{151D107B-3CF3-4F91-9F3C-EE56BA81F78F}" dt="2025-08-21T06:26:21.572" v="3102" actId="1036"/>
          <ac:cxnSpMkLst>
            <pc:docMk/>
            <pc:sldMk cId="4272302844" sldId="341"/>
            <ac:cxnSpMk id="15" creationId="{1B3DF105-0E00-A978-3AE0-8911DCAC248B}"/>
          </ac:cxnSpMkLst>
        </pc:cxnChg>
        <pc:cxnChg chg="add mod">
          <ac:chgData name="MINHO PARK" userId="ec1a24b1eb5f6df6" providerId="LiveId" clId="{151D107B-3CF3-4F91-9F3C-EE56BA81F78F}" dt="2025-08-21T06:26:36.146" v="3112" actId="1036"/>
          <ac:cxnSpMkLst>
            <pc:docMk/>
            <pc:sldMk cId="4272302844" sldId="341"/>
            <ac:cxnSpMk id="18" creationId="{FB172BB4-7352-3115-3852-7066FF22A975}"/>
          </ac:cxnSpMkLst>
        </pc:cxnChg>
        <pc:cxnChg chg="add mod">
          <ac:chgData name="MINHO PARK" userId="ec1a24b1eb5f6df6" providerId="LiveId" clId="{151D107B-3CF3-4F91-9F3C-EE56BA81F78F}" dt="2025-08-21T06:27:03.165" v="3120" actId="14100"/>
          <ac:cxnSpMkLst>
            <pc:docMk/>
            <pc:sldMk cId="4272302844" sldId="341"/>
            <ac:cxnSpMk id="20" creationId="{902254EE-0D4F-4CF8-40DD-7BD823EDCB8D}"/>
          </ac:cxnSpMkLst>
        </pc:cxnChg>
        <pc:cxnChg chg="add mod">
          <ac:chgData name="MINHO PARK" userId="ec1a24b1eb5f6df6" providerId="LiveId" clId="{151D107B-3CF3-4F91-9F3C-EE56BA81F78F}" dt="2025-08-21T06:27:37.011" v="3127" actId="14100"/>
          <ac:cxnSpMkLst>
            <pc:docMk/>
            <pc:sldMk cId="4272302844" sldId="341"/>
            <ac:cxnSpMk id="23" creationId="{584E36C5-3639-7B45-FC7E-9D7AE5F560D1}"/>
          </ac:cxnSpMkLst>
        </pc:cxnChg>
        <pc:cxnChg chg="add mod">
          <ac:chgData name="MINHO PARK" userId="ec1a24b1eb5f6df6" providerId="LiveId" clId="{151D107B-3CF3-4F91-9F3C-EE56BA81F78F}" dt="2025-08-21T06:38:33.148" v="3244" actId="13822"/>
          <ac:cxnSpMkLst>
            <pc:docMk/>
            <pc:sldMk cId="4272302844" sldId="341"/>
            <ac:cxnSpMk id="28" creationId="{C2427480-2E5D-96AF-9B3F-E7C90E56122E}"/>
          </ac:cxnSpMkLst>
        </pc:cxnChg>
      </pc:sldChg>
      <pc:sldChg chg="addSp delSp modSp add mod">
        <pc:chgData name="MINHO PARK" userId="ec1a24b1eb5f6df6" providerId="LiveId" clId="{151D107B-3CF3-4F91-9F3C-EE56BA81F78F}" dt="2025-08-21T06:44:49.904" v="3314" actId="1076"/>
        <pc:sldMkLst>
          <pc:docMk/>
          <pc:sldMk cId="984213405" sldId="342"/>
        </pc:sldMkLst>
        <pc:spChg chg="add mod">
          <ac:chgData name="MINHO PARK" userId="ec1a24b1eb5f6df6" providerId="LiveId" clId="{151D107B-3CF3-4F91-9F3C-EE56BA81F78F}" dt="2025-08-21T06:42:59.159" v="3302" actId="207"/>
          <ac:spMkLst>
            <pc:docMk/>
            <pc:sldMk cId="984213405" sldId="342"/>
            <ac:spMk id="3" creationId="{8631BF56-3EA9-6C83-DF29-06888EFAA408}"/>
          </ac:spMkLst>
        </pc:spChg>
        <pc:picChg chg="add mod">
          <ac:chgData name="MINHO PARK" userId="ec1a24b1eb5f6df6" providerId="LiveId" clId="{151D107B-3CF3-4F91-9F3C-EE56BA81F78F}" dt="2025-08-21T06:44:28.788" v="3308" actId="14100"/>
          <ac:picMkLst>
            <pc:docMk/>
            <pc:sldMk cId="984213405" sldId="342"/>
            <ac:picMk id="17410" creationId="{46BD5630-66F4-F534-60C7-C5F3892B5082}"/>
          </ac:picMkLst>
        </pc:picChg>
        <pc:picChg chg="add mod">
          <ac:chgData name="MINHO PARK" userId="ec1a24b1eb5f6df6" providerId="LiveId" clId="{151D107B-3CF3-4F91-9F3C-EE56BA81F78F}" dt="2025-08-21T06:44:49.904" v="3314" actId="1076"/>
          <ac:picMkLst>
            <pc:docMk/>
            <pc:sldMk cId="984213405" sldId="342"/>
            <ac:picMk id="17412" creationId="{6AC74E33-8B84-FBAE-B998-84A1CF32BFAB}"/>
          </ac:picMkLst>
        </pc:picChg>
      </pc:sldChg>
      <pc:sldChg chg="addSp delSp modSp add mod">
        <pc:chgData name="MINHO PARK" userId="ec1a24b1eb5f6df6" providerId="LiveId" clId="{151D107B-3CF3-4F91-9F3C-EE56BA81F78F}" dt="2025-08-21T07:12:03.377" v="3530" actId="1076"/>
        <pc:sldMkLst>
          <pc:docMk/>
          <pc:sldMk cId="568895448" sldId="343"/>
        </pc:sldMkLst>
        <pc:spChg chg="add mod">
          <ac:chgData name="MINHO PARK" userId="ec1a24b1eb5f6df6" providerId="LiveId" clId="{151D107B-3CF3-4F91-9F3C-EE56BA81F78F}" dt="2025-08-21T06:50:13.610" v="3381" actId="1076"/>
          <ac:spMkLst>
            <pc:docMk/>
            <pc:sldMk cId="568895448" sldId="343"/>
            <ac:spMk id="3" creationId="{3779F7BC-D313-564B-F7AE-725E4BFC4023}"/>
          </ac:spMkLst>
        </pc:spChg>
        <pc:spChg chg="add mod">
          <ac:chgData name="MINHO PARK" userId="ec1a24b1eb5f6df6" providerId="LiveId" clId="{151D107B-3CF3-4F91-9F3C-EE56BA81F78F}" dt="2025-08-21T06:49:54.328" v="3374" actId="1036"/>
          <ac:spMkLst>
            <pc:docMk/>
            <pc:sldMk cId="568895448" sldId="343"/>
            <ac:spMk id="4" creationId="{EF9D56CC-B5B1-9889-00AF-B05332A1FB54}"/>
          </ac:spMkLst>
        </pc:spChg>
        <pc:spChg chg="add mod">
          <ac:chgData name="MINHO PARK" userId="ec1a24b1eb5f6df6" providerId="LiveId" clId="{151D107B-3CF3-4F91-9F3C-EE56BA81F78F}" dt="2025-08-21T07:00:24.897" v="3437"/>
          <ac:spMkLst>
            <pc:docMk/>
            <pc:sldMk cId="568895448" sldId="343"/>
            <ac:spMk id="16" creationId="{77F9DB75-5176-4B09-8534-BFF760B0F5D9}"/>
          </ac:spMkLst>
        </pc:spChg>
        <pc:spChg chg="add mod">
          <ac:chgData name="MINHO PARK" userId="ec1a24b1eb5f6df6" providerId="LiveId" clId="{151D107B-3CF3-4F91-9F3C-EE56BA81F78F}" dt="2025-08-21T07:12:03.377" v="3530" actId="1076"/>
          <ac:spMkLst>
            <pc:docMk/>
            <pc:sldMk cId="568895448" sldId="343"/>
            <ac:spMk id="21" creationId="{346113CC-9638-7695-9517-F9196D86D04E}"/>
          </ac:spMkLst>
        </pc:spChg>
        <pc:spChg chg="mod">
          <ac:chgData name="MINHO PARK" userId="ec1a24b1eb5f6df6" providerId="LiveId" clId="{151D107B-3CF3-4F91-9F3C-EE56BA81F78F}" dt="2025-08-21T06:52:15.080" v="3385" actId="14100"/>
          <ac:spMkLst>
            <pc:docMk/>
            <pc:sldMk cId="568895448" sldId="343"/>
            <ac:spMk id="27" creationId="{259F850A-A64E-D7A9-3A96-F81717D25F7E}"/>
          </ac:spMkLst>
        </pc:spChg>
        <pc:picChg chg="add mod">
          <ac:chgData name="MINHO PARK" userId="ec1a24b1eb5f6df6" providerId="LiveId" clId="{151D107B-3CF3-4F91-9F3C-EE56BA81F78F}" dt="2025-08-21T07:01:40.383" v="3447" actId="1037"/>
          <ac:picMkLst>
            <pc:docMk/>
            <pc:sldMk cId="568895448" sldId="343"/>
            <ac:picMk id="19" creationId="{FEBC717C-19F5-D61A-74B4-832C50C1DBF2}"/>
          </ac:picMkLst>
        </pc:picChg>
        <pc:picChg chg="add mod">
          <ac:chgData name="MINHO PARK" userId="ec1a24b1eb5f6df6" providerId="LiveId" clId="{151D107B-3CF3-4F91-9F3C-EE56BA81F78F}" dt="2025-08-21T06:53:03.484" v="3407" actId="1076"/>
          <ac:picMkLst>
            <pc:docMk/>
            <pc:sldMk cId="568895448" sldId="343"/>
            <ac:picMk id="21506" creationId="{10F52639-B73D-2427-047E-10084D354529}"/>
          </ac:picMkLst>
        </pc:picChg>
        <pc:cxnChg chg="add mod">
          <ac:chgData name="MINHO PARK" userId="ec1a24b1eb5f6df6" providerId="LiveId" clId="{151D107B-3CF3-4F91-9F3C-EE56BA81F78F}" dt="2025-08-21T06:49:58.356" v="3375" actId="14100"/>
          <ac:cxnSpMkLst>
            <pc:docMk/>
            <pc:sldMk cId="568895448" sldId="343"/>
            <ac:cxnSpMk id="7" creationId="{3FD2C598-C9CA-1CD8-0CDA-77A525993034}"/>
          </ac:cxnSpMkLst>
        </pc:cxnChg>
        <pc:cxnChg chg="add mod">
          <ac:chgData name="MINHO PARK" userId="ec1a24b1eb5f6df6" providerId="LiveId" clId="{151D107B-3CF3-4F91-9F3C-EE56BA81F78F}" dt="2025-08-21T06:50:09.088" v="3380" actId="1038"/>
          <ac:cxnSpMkLst>
            <pc:docMk/>
            <pc:sldMk cId="568895448" sldId="343"/>
            <ac:cxnSpMk id="11" creationId="{05ACE3B5-A213-C42F-8806-4F18BA38636E}"/>
          </ac:cxnSpMkLst>
        </pc:cxnChg>
      </pc:sldChg>
      <pc:sldChg chg="addSp delSp modSp add mod">
        <pc:chgData name="MINHO PARK" userId="ec1a24b1eb5f6df6" providerId="LiveId" clId="{151D107B-3CF3-4F91-9F3C-EE56BA81F78F}" dt="2025-08-21T07:05:25.036" v="3481" actId="1076"/>
        <pc:sldMkLst>
          <pc:docMk/>
          <pc:sldMk cId="2669538436" sldId="344"/>
        </pc:sldMkLst>
        <pc:spChg chg="add mod">
          <ac:chgData name="MINHO PARK" userId="ec1a24b1eb5f6df6" providerId="LiveId" clId="{151D107B-3CF3-4F91-9F3C-EE56BA81F78F}" dt="2025-08-21T07:05:25.036" v="3481" actId="1076"/>
          <ac:spMkLst>
            <pc:docMk/>
            <pc:sldMk cId="2669538436" sldId="344"/>
            <ac:spMk id="13" creationId="{7B021B5E-C20D-B982-CE43-5581558BAB27}"/>
          </ac:spMkLst>
        </pc:spChg>
        <pc:picChg chg="add mod">
          <ac:chgData name="MINHO PARK" userId="ec1a24b1eb5f6df6" providerId="LiveId" clId="{151D107B-3CF3-4F91-9F3C-EE56BA81F78F}" dt="2025-08-21T07:04:02.527" v="3474" actId="1076"/>
          <ac:picMkLst>
            <pc:docMk/>
            <pc:sldMk cId="2669538436" sldId="344"/>
            <ac:picMk id="12" creationId="{E1A5ED0E-374C-E2BC-EAF0-B772A39DB5E3}"/>
          </ac:picMkLst>
        </pc:picChg>
      </pc:sldChg>
      <pc:sldChg chg="addSp delSp modSp add mod">
        <pc:chgData name="MINHO PARK" userId="ec1a24b1eb5f6df6" providerId="LiveId" clId="{151D107B-3CF3-4F91-9F3C-EE56BA81F78F}" dt="2025-08-21T10:45:54.258" v="3884" actId="20577"/>
        <pc:sldMkLst>
          <pc:docMk/>
          <pc:sldMk cId="3026008516" sldId="345"/>
        </pc:sldMkLst>
        <pc:spChg chg="add mod">
          <ac:chgData name="MINHO PARK" userId="ec1a24b1eb5f6df6" providerId="LiveId" clId="{151D107B-3CF3-4F91-9F3C-EE56BA81F78F}" dt="2025-08-21T07:12:28.312" v="3550" actId="1035"/>
          <ac:spMkLst>
            <pc:docMk/>
            <pc:sldMk cId="3026008516" sldId="345"/>
            <ac:spMk id="21" creationId="{E5308B29-1FED-24B0-83CF-038812A41174}"/>
          </ac:spMkLst>
        </pc:spChg>
        <pc:spChg chg="mod">
          <ac:chgData name="MINHO PARK" userId="ec1a24b1eb5f6df6" providerId="LiveId" clId="{151D107B-3CF3-4F91-9F3C-EE56BA81F78F}" dt="2025-08-21T10:45:54.258" v="3884" actId="20577"/>
          <ac:spMkLst>
            <pc:docMk/>
            <pc:sldMk cId="3026008516" sldId="345"/>
            <ac:spMk id="27" creationId="{4D4FBDAD-309D-AFE5-A121-0B48F46B6BEF}"/>
          </ac:spMkLst>
        </pc:spChg>
        <pc:picChg chg="add mod">
          <ac:chgData name="MINHO PARK" userId="ec1a24b1eb5f6df6" providerId="LiveId" clId="{151D107B-3CF3-4F91-9F3C-EE56BA81F78F}" dt="2025-08-21T07:30:10.907" v="3737" actId="1076"/>
          <ac:picMkLst>
            <pc:docMk/>
            <pc:sldMk cId="3026008516" sldId="345"/>
            <ac:picMk id="41" creationId="{BB42865D-27AF-9617-0B69-7F37E68D013C}"/>
          </ac:picMkLst>
        </pc:picChg>
        <pc:cxnChg chg="mod">
          <ac:chgData name="MINHO PARK" userId="ec1a24b1eb5f6df6" providerId="LiveId" clId="{151D107B-3CF3-4F91-9F3C-EE56BA81F78F}" dt="2025-08-21T07:14:38.318" v="3556" actId="208"/>
          <ac:cxnSpMkLst>
            <pc:docMk/>
            <pc:sldMk cId="3026008516" sldId="345"/>
            <ac:cxnSpMk id="10" creationId="{CEE4AFFB-28D3-A223-A1F6-499DB72D8DF0}"/>
          </ac:cxnSpMkLst>
        </pc:cxnChg>
        <pc:cxnChg chg="mod">
          <ac:chgData name="MINHO PARK" userId="ec1a24b1eb5f6df6" providerId="LiveId" clId="{151D107B-3CF3-4F91-9F3C-EE56BA81F78F}" dt="2025-08-21T07:14:38.318" v="3556" actId="208"/>
          <ac:cxnSpMkLst>
            <pc:docMk/>
            <pc:sldMk cId="3026008516" sldId="345"/>
            <ac:cxnSpMk id="15" creationId="{455029E0-4C5E-960F-021C-3D9AE434316E}"/>
          </ac:cxnSpMkLst>
        </pc:cxnChg>
        <pc:cxnChg chg="mod">
          <ac:chgData name="MINHO PARK" userId="ec1a24b1eb5f6df6" providerId="LiveId" clId="{151D107B-3CF3-4F91-9F3C-EE56BA81F78F}" dt="2025-08-21T07:14:38.318" v="3556" actId="208"/>
          <ac:cxnSpMkLst>
            <pc:docMk/>
            <pc:sldMk cId="3026008516" sldId="345"/>
            <ac:cxnSpMk id="18" creationId="{F5056464-25F5-D679-6CAB-703CD9B19515}"/>
          </ac:cxnSpMkLst>
        </pc:cxnChg>
        <pc:cxnChg chg="mod">
          <ac:chgData name="MINHO PARK" userId="ec1a24b1eb5f6df6" providerId="LiveId" clId="{151D107B-3CF3-4F91-9F3C-EE56BA81F78F}" dt="2025-08-21T07:14:38.318" v="3556" actId="208"/>
          <ac:cxnSpMkLst>
            <pc:docMk/>
            <pc:sldMk cId="3026008516" sldId="345"/>
            <ac:cxnSpMk id="20" creationId="{D46CEFFA-1AD1-001B-EF2C-B6C4F5DAF04E}"/>
          </ac:cxnSpMkLst>
        </pc:cxnChg>
        <pc:cxnChg chg="add mod">
          <ac:chgData name="MINHO PARK" userId="ec1a24b1eb5f6df6" providerId="LiveId" clId="{151D107B-3CF3-4F91-9F3C-EE56BA81F78F}" dt="2025-08-21T07:14:05.843" v="3551"/>
          <ac:cxnSpMkLst>
            <pc:docMk/>
            <pc:sldMk cId="3026008516" sldId="345"/>
            <ac:cxnSpMk id="22" creationId="{93670442-C5E6-3E26-0E7C-1B109486385D}"/>
          </ac:cxnSpMkLst>
        </pc:cxnChg>
        <pc:cxnChg chg="mod">
          <ac:chgData name="MINHO PARK" userId="ec1a24b1eb5f6df6" providerId="LiveId" clId="{151D107B-3CF3-4F91-9F3C-EE56BA81F78F}" dt="2025-08-21T07:14:38.318" v="3556" actId="208"/>
          <ac:cxnSpMkLst>
            <pc:docMk/>
            <pc:sldMk cId="3026008516" sldId="345"/>
            <ac:cxnSpMk id="23" creationId="{F490C0F5-D12E-BC72-87CB-73C993586FEC}"/>
          </ac:cxnSpMkLst>
        </pc:cxnChg>
        <pc:cxnChg chg="add mod">
          <ac:chgData name="MINHO PARK" userId="ec1a24b1eb5f6df6" providerId="LiveId" clId="{151D107B-3CF3-4F91-9F3C-EE56BA81F78F}" dt="2025-08-21T07:14:05.843" v="3551"/>
          <ac:cxnSpMkLst>
            <pc:docMk/>
            <pc:sldMk cId="3026008516" sldId="345"/>
            <ac:cxnSpMk id="24" creationId="{E9FAED65-F7C1-6099-76B0-6ABA7769B92D}"/>
          </ac:cxnSpMkLst>
        </pc:cxnChg>
        <pc:cxnChg chg="add mod">
          <ac:chgData name="MINHO PARK" userId="ec1a24b1eb5f6df6" providerId="LiveId" clId="{151D107B-3CF3-4F91-9F3C-EE56BA81F78F}" dt="2025-08-21T07:14:05.843" v="3551"/>
          <ac:cxnSpMkLst>
            <pc:docMk/>
            <pc:sldMk cId="3026008516" sldId="345"/>
            <ac:cxnSpMk id="25" creationId="{43074E2E-F231-E738-C426-269EED692A9D}"/>
          </ac:cxnSpMkLst>
        </pc:cxnChg>
        <pc:cxnChg chg="add mod">
          <ac:chgData name="MINHO PARK" userId="ec1a24b1eb5f6df6" providerId="LiveId" clId="{151D107B-3CF3-4F91-9F3C-EE56BA81F78F}" dt="2025-08-21T07:14:05.843" v="3551"/>
          <ac:cxnSpMkLst>
            <pc:docMk/>
            <pc:sldMk cId="3026008516" sldId="345"/>
            <ac:cxnSpMk id="26" creationId="{C3F39535-9BCE-AC9C-AD3E-10E10EE475C5}"/>
          </ac:cxnSpMkLst>
        </pc:cxnChg>
        <pc:cxnChg chg="mod">
          <ac:chgData name="MINHO PARK" userId="ec1a24b1eb5f6df6" providerId="LiveId" clId="{151D107B-3CF3-4F91-9F3C-EE56BA81F78F}" dt="2025-08-21T07:27:33.679" v="3678" actId="1076"/>
          <ac:cxnSpMkLst>
            <pc:docMk/>
            <pc:sldMk cId="3026008516" sldId="345"/>
            <ac:cxnSpMk id="28" creationId="{30030E31-C342-7004-3B6F-086C6C4401C3}"/>
          </ac:cxnSpMkLst>
        </pc:cxnChg>
        <pc:cxnChg chg="add mod">
          <ac:chgData name="MINHO PARK" userId="ec1a24b1eb5f6df6" providerId="LiveId" clId="{151D107B-3CF3-4F91-9F3C-EE56BA81F78F}" dt="2025-08-21T07:14:05.843" v="3551"/>
          <ac:cxnSpMkLst>
            <pc:docMk/>
            <pc:sldMk cId="3026008516" sldId="345"/>
            <ac:cxnSpMk id="29" creationId="{32B4AF14-CC86-4D99-6A4C-95882E7F4B60}"/>
          </ac:cxnSpMkLst>
        </pc:cxnChg>
        <pc:cxnChg chg="add mod">
          <ac:chgData name="MINHO PARK" userId="ec1a24b1eb5f6df6" providerId="LiveId" clId="{151D107B-3CF3-4F91-9F3C-EE56BA81F78F}" dt="2025-08-21T07:14:15.489" v="3555" actId="1038"/>
          <ac:cxnSpMkLst>
            <pc:docMk/>
            <pc:sldMk cId="3026008516" sldId="345"/>
            <ac:cxnSpMk id="31" creationId="{26CF3269-17B9-6ED6-2722-7F8C91E0934A}"/>
          </ac:cxnSpMkLst>
        </pc:cxnChg>
        <pc:cxnChg chg="add mod">
          <ac:chgData name="MINHO PARK" userId="ec1a24b1eb5f6df6" providerId="LiveId" clId="{151D107B-3CF3-4F91-9F3C-EE56BA81F78F}" dt="2025-08-21T07:27:55.746" v="3690" actId="1037"/>
          <ac:cxnSpMkLst>
            <pc:docMk/>
            <pc:sldMk cId="3026008516" sldId="345"/>
            <ac:cxnSpMk id="33" creationId="{FB5FEEDE-5946-D9CC-22C8-0E86E37231AA}"/>
          </ac:cxnSpMkLst>
        </pc:cxnChg>
        <pc:cxnChg chg="add mod">
          <ac:chgData name="MINHO PARK" userId="ec1a24b1eb5f6df6" providerId="LiveId" clId="{151D107B-3CF3-4F91-9F3C-EE56BA81F78F}" dt="2025-08-21T07:27:52.263" v="3688" actId="14100"/>
          <ac:cxnSpMkLst>
            <pc:docMk/>
            <pc:sldMk cId="3026008516" sldId="345"/>
            <ac:cxnSpMk id="34" creationId="{82213F66-F240-6148-1501-1702FD131F82}"/>
          </ac:cxnSpMkLst>
        </pc:cxnChg>
        <pc:cxnChg chg="add mod">
          <ac:chgData name="MINHO PARK" userId="ec1a24b1eb5f6df6" providerId="LiveId" clId="{151D107B-3CF3-4F91-9F3C-EE56BA81F78F}" dt="2025-08-21T07:28:09.216" v="3700" actId="1037"/>
          <ac:cxnSpMkLst>
            <pc:docMk/>
            <pc:sldMk cId="3026008516" sldId="345"/>
            <ac:cxnSpMk id="37" creationId="{11A881FE-A6D9-5ADA-E3CF-4B79E32C8BE3}"/>
          </ac:cxnSpMkLst>
        </pc:cxnChg>
        <pc:cxnChg chg="add mod">
          <ac:chgData name="MINHO PARK" userId="ec1a24b1eb5f6df6" providerId="LiveId" clId="{151D107B-3CF3-4F91-9F3C-EE56BA81F78F}" dt="2025-08-21T07:33:26.169" v="3748" actId="1035"/>
          <ac:cxnSpMkLst>
            <pc:docMk/>
            <pc:sldMk cId="3026008516" sldId="345"/>
            <ac:cxnSpMk id="42" creationId="{1CE5E761-F9B0-157A-AA88-EFAD987DF394}"/>
          </ac:cxnSpMkLst>
        </pc:cxnChg>
        <pc:cxnChg chg="add mod">
          <ac:chgData name="MINHO PARK" userId="ec1a24b1eb5f6df6" providerId="LiveId" clId="{151D107B-3CF3-4F91-9F3C-EE56BA81F78F}" dt="2025-08-21T07:33:34.319" v="3753" actId="14100"/>
          <ac:cxnSpMkLst>
            <pc:docMk/>
            <pc:sldMk cId="3026008516" sldId="345"/>
            <ac:cxnSpMk id="44" creationId="{1D32807F-B649-07AB-ED96-226A081FCB9B}"/>
          </ac:cxnSpMkLst>
        </pc:cxnChg>
        <pc:cxnChg chg="add mod">
          <ac:chgData name="MINHO PARK" userId="ec1a24b1eb5f6df6" providerId="LiveId" clId="{151D107B-3CF3-4F91-9F3C-EE56BA81F78F}" dt="2025-08-21T07:33:56.520" v="3764" actId="1037"/>
          <ac:cxnSpMkLst>
            <pc:docMk/>
            <pc:sldMk cId="3026008516" sldId="345"/>
            <ac:cxnSpMk id="47" creationId="{545E87AE-EC09-B1D9-FA7C-00B3757F6EE0}"/>
          </ac:cxnSpMkLst>
        </pc:cxnChg>
        <pc:cxnChg chg="add mod">
          <ac:chgData name="MINHO PARK" userId="ec1a24b1eb5f6df6" providerId="LiveId" clId="{151D107B-3CF3-4F91-9F3C-EE56BA81F78F}" dt="2025-08-21T07:34:05.371" v="3768" actId="1076"/>
          <ac:cxnSpMkLst>
            <pc:docMk/>
            <pc:sldMk cId="3026008516" sldId="345"/>
            <ac:cxnSpMk id="48" creationId="{57FD03DB-EFBA-FFAB-5F1D-61E452D95E75}"/>
          </ac:cxnSpMkLst>
        </pc:cxnChg>
        <pc:cxnChg chg="add mod">
          <ac:chgData name="MINHO PARK" userId="ec1a24b1eb5f6df6" providerId="LiveId" clId="{151D107B-3CF3-4F91-9F3C-EE56BA81F78F}" dt="2025-08-21T07:34:11.163" v="3770" actId="1076"/>
          <ac:cxnSpMkLst>
            <pc:docMk/>
            <pc:sldMk cId="3026008516" sldId="345"/>
            <ac:cxnSpMk id="49" creationId="{49D249E5-F169-31EE-4A81-E8E825F8EEEE}"/>
          </ac:cxnSpMkLst>
        </pc:cxnChg>
        <pc:cxnChg chg="add mod">
          <ac:chgData name="MINHO PARK" userId="ec1a24b1eb5f6df6" providerId="LiveId" clId="{151D107B-3CF3-4F91-9F3C-EE56BA81F78F}" dt="2025-08-21T07:34:17.879" v="3773" actId="1076"/>
          <ac:cxnSpMkLst>
            <pc:docMk/>
            <pc:sldMk cId="3026008516" sldId="345"/>
            <ac:cxnSpMk id="50" creationId="{AA7EE58C-B618-7133-2742-DDEB271F8A91}"/>
          </ac:cxnSpMkLst>
        </pc:cxnChg>
      </pc:sldChg>
      <pc:sldChg chg="addSp delSp modSp add mod">
        <pc:chgData name="MINHO PARK" userId="ec1a24b1eb5f6df6" providerId="LiveId" clId="{151D107B-3CF3-4F91-9F3C-EE56BA81F78F}" dt="2025-08-21T07:28:21.186" v="3702"/>
        <pc:sldMkLst>
          <pc:docMk/>
          <pc:sldMk cId="2261440371" sldId="346"/>
        </pc:sldMkLst>
        <pc:spChg chg="mod">
          <ac:chgData name="MINHO PARK" userId="ec1a24b1eb5f6df6" providerId="LiveId" clId="{151D107B-3CF3-4F91-9F3C-EE56BA81F78F}" dt="2025-08-21T07:22:58.158" v="3637" actId="1036"/>
          <ac:spMkLst>
            <pc:docMk/>
            <pc:sldMk cId="2261440371" sldId="346"/>
            <ac:spMk id="27" creationId="{C86FD190-EC0C-CA55-D61E-7FB8E75A0EA1}"/>
          </ac:spMkLst>
        </pc:spChg>
        <pc:picChg chg="add mod">
          <ac:chgData name="MINHO PARK" userId="ec1a24b1eb5f6df6" providerId="LiveId" clId="{151D107B-3CF3-4F91-9F3C-EE56BA81F78F}" dt="2025-08-21T07:20:50.401" v="3615" actId="14100"/>
          <ac:picMkLst>
            <pc:docMk/>
            <pc:sldMk cId="2261440371" sldId="346"/>
            <ac:picMk id="33" creationId="{75EF261C-1A8B-D979-754A-2F09FCF36C81}"/>
          </ac:picMkLst>
        </pc:picChg>
        <pc:cxnChg chg="add mod">
          <ac:chgData name="MINHO PARK" userId="ec1a24b1eb5f6df6" providerId="LiveId" clId="{151D107B-3CF3-4F91-9F3C-EE56BA81F78F}" dt="2025-08-21T07:18:45.434" v="3583" actId="1038"/>
          <ac:cxnSpMkLst>
            <pc:docMk/>
            <pc:sldMk cId="2261440371" sldId="346"/>
            <ac:cxnSpMk id="8" creationId="{7B73F1F2-FDBD-690F-DD8C-4AF46FD6E3ED}"/>
          </ac:cxnSpMkLst>
        </pc:cxnChg>
        <pc:cxnChg chg="add del">
          <ac:chgData name="MINHO PARK" userId="ec1a24b1eb5f6df6" providerId="LiveId" clId="{151D107B-3CF3-4F91-9F3C-EE56BA81F78F}" dt="2025-08-21T07:18:11.384" v="3575" actId="478"/>
          <ac:cxnSpMkLst>
            <pc:docMk/>
            <pc:sldMk cId="2261440371" sldId="346"/>
            <ac:cxnSpMk id="10" creationId="{BE736581-6823-FA86-A4D7-A195B9C4AB15}"/>
          </ac:cxnSpMkLst>
        </pc:cxnChg>
        <pc:cxnChg chg="add mod">
          <ac:chgData name="MINHO PARK" userId="ec1a24b1eb5f6df6" providerId="LiveId" clId="{151D107B-3CF3-4F91-9F3C-EE56BA81F78F}" dt="2025-08-21T07:18:55.589" v="3588" actId="14100"/>
          <ac:cxnSpMkLst>
            <pc:docMk/>
            <pc:sldMk cId="2261440371" sldId="346"/>
            <ac:cxnSpMk id="13" creationId="{EDE94A7A-1C85-4596-0B57-5E04B459AD7E}"/>
          </ac:cxnSpMkLst>
        </pc:cxnChg>
        <pc:cxnChg chg="add del">
          <ac:chgData name="MINHO PARK" userId="ec1a24b1eb5f6df6" providerId="LiveId" clId="{151D107B-3CF3-4F91-9F3C-EE56BA81F78F}" dt="2025-08-21T07:18:11.912" v="3576" actId="478"/>
          <ac:cxnSpMkLst>
            <pc:docMk/>
            <pc:sldMk cId="2261440371" sldId="346"/>
            <ac:cxnSpMk id="15" creationId="{58DB9B9F-6149-6C2D-772C-CD1F71D25EB7}"/>
          </ac:cxnSpMkLst>
        </pc:cxnChg>
        <pc:cxnChg chg="add mod">
          <ac:chgData name="MINHO PARK" userId="ec1a24b1eb5f6df6" providerId="LiveId" clId="{151D107B-3CF3-4F91-9F3C-EE56BA81F78F}" dt="2025-08-21T07:19:11.427" v="3594" actId="14100"/>
          <ac:cxnSpMkLst>
            <pc:docMk/>
            <pc:sldMk cId="2261440371" sldId="346"/>
            <ac:cxnSpMk id="16" creationId="{9795F4BD-CD94-E02C-5D38-C0CF848A7B90}"/>
          </ac:cxnSpMkLst>
        </pc:cxnChg>
        <pc:cxnChg chg="add del">
          <ac:chgData name="MINHO PARK" userId="ec1a24b1eb5f6df6" providerId="LiveId" clId="{151D107B-3CF3-4F91-9F3C-EE56BA81F78F}" dt="2025-08-21T07:18:10.945" v="3574" actId="478"/>
          <ac:cxnSpMkLst>
            <pc:docMk/>
            <pc:sldMk cId="2261440371" sldId="346"/>
            <ac:cxnSpMk id="18" creationId="{C236EA7F-0BED-E485-2AE1-E32FFD802829}"/>
          </ac:cxnSpMkLst>
        </pc:cxnChg>
        <pc:cxnChg chg="add del">
          <ac:chgData name="MINHO PARK" userId="ec1a24b1eb5f6df6" providerId="LiveId" clId="{151D107B-3CF3-4F91-9F3C-EE56BA81F78F}" dt="2025-08-21T07:18:10.562" v="3573" actId="478"/>
          <ac:cxnSpMkLst>
            <pc:docMk/>
            <pc:sldMk cId="2261440371" sldId="346"/>
            <ac:cxnSpMk id="20" creationId="{A03F159E-9475-AE8B-DB76-00692BA7C45C}"/>
          </ac:cxnSpMkLst>
        </pc:cxnChg>
        <pc:cxnChg chg="add del">
          <ac:chgData name="MINHO PARK" userId="ec1a24b1eb5f6df6" providerId="LiveId" clId="{151D107B-3CF3-4F91-9F3C-EE56BA81F78F}" dt="2025-08-21T07:18:10.193" v="3572" actId="478"/>
          <ac:cxnSpMkLst>
            <pc:docMk/>
            <pc:sldMk cId="2261440371" sldId="346"/>
            <ac:cxnSpMk id="23" creationId="{95FF3AE3-8CDD-209C-B4E6-66C632BABB60}"/>
          </ac:cxnSpMkLst>
        </pc:cxnChg>
        <pc:cxnChg chg="mod">
          <ac:chgData name="MINHO PARK" userId="ec1a24b1eb5f6df6" providerId="LiveId" clId="{151D107B-3CF3-4F91-9F3C-EE56BA81F78F}" dt="2025-08-21T07:18:26.693" v="3578" actId="14100"/>
          <ac:cxnSpMkLst>
            <pc:docMk/>
            <pc:sldMk cId="2261440371" sldId="346"/>
            <ac:cxnSpMk id="25" creationId="{65A6EA66-9198-5C4F-2E0F-1D70F56EBA9C}"/>
          </ac:cxnSpMkLst>
        </pc:cxnChg>
        <pc:cxnChg chg="add del mod">
          <ac:chgData name="MINHO PARK" userId="ec1a24b1eb5f6df6" providerId="LiveId" clId="{151D107B-3CF3-4F91-9F3C-EE56BA81F78F}" dt="2025-08-21T07:19:16.571" v="3595" actId="14100"/>
          <ac:cxnSpMkLst>
            <pc:docMk/>
            <pc:sldMk cId="2261440371" sldId="346"/>
            <ac:cxnSpMk id="29" creationId="{2E4BAD40-F57E-A3E0-BF69-4A9317666688}"/>
          </ac:cxnSpMkLst>
        </pc:cxnChg>
        <pc:cxnChg chg="add mod">
          <ac:chgData name="MINHO PARK" userId="ec1a24b1eb5f6df6" providerId="LiveId" clId="{151D107B-3CF3-4F91-9F3C-EE56BA81F78F}" dt="2025-08-21T07:28:21.186" v="3702"/>
          <ac:cxnSpMkLst>
            <pc:docMk/>
            <pc:sldMk cId="2261440371" sldId="346"/>
            <ac:cxnSpMk id="34" creationId="{0F64CDB4-C947-B4CD-FE03-766C1AAD203D}"/>
          </ac:cxnSpMkLst>
        </pc:cxnChg>
        <pc:cxnChg chg="add mod">
          <ac:chgData name="MINHO PARK" userId="ec1a24b1eb5f6df6" providerId="LiveId" clId="{151D107B-3CF3-4F91-9F3C-EE56BA81F78F}" dt="2025-08-21T07:28:21.186" v="3702"/>
          <ac:cxnSpMkLst>
            <pc:docMk/>
            <pc:sldMk cId="2261440371" sldId="346"/>
            <ac:cxnSpMk id="35" creationId="{BAF52B64-8A30-744D-D1F1-A67458C7DEFA}"/>
          </ac:cxnSpMkLst>
        </pc:cxnChg>
        <pc:cxnChg chg="add mod">
          <ac:chgData name="MINHO PARK" userId="ec1a24b1eb5f6df6" providerId="LiveId" clId="{151D107B-3CF3-4F91-9F3C-EE56BA81F78F}" dt="2025-08-21T07:28:21.186" v="3702"/>
          <ac:cxnSpMkLst>
            <pc:docMk/>
            <pc:sldMk cId="2261440371" sldId="346"/>
            <ac:cxnSpMk id="36" creationId="{F739F2E5-F1FF-32D5-3586-78A0CEEC69D1}"/>
          </ac:cxnSpMkLst>
        </pc:cxnChg>
        <pc:cxnChg chg="add mod">
          <ac:chgData name="MINHO PARK" userId="ec1a24b1eb5f6df6" providerId="LiveId" clId="{151D107B-3CF3-4F91-9F3C-EE56BA81F78F}" dt="2025-08-21T07:28:21.186" v="3702"/>
          <ac:cxnSpMkLst>
            <pc:docMk/>
            <pc:sldMk cId="2261440371" sldId="346"/>
            <ac:cxnSpMk id="37" creationId="{90C0528B-B5BD-D3BB-B025-E04ADAC4EA60}"/>
          </ac:cxnSpMkLst>
        </pc:cxnChg>
      </pc:sldChg>
      <pc:sldChg chg="addSp delSp modSp add mod">
        <pc:chgData name="MINHO PARK" userId="ec1a24b1eb5f6df6" providerId="LiveId" clId="{151D107B-3CF3-4F91-9F3C-EE56BA81F78F}" dt="2025-08-21T07:36:41.407" v="3842" actId="1038"/>
        <pc:sldMkLst>
          <pc:docMk/>
          <pc:sldMk cId="3071817534" sldId="347"/>
        </pc:sldMkLst>
        <pc:spChg chg="add mod">
          <ac:chgData name="MINHO PARK" userId="ec1a24b1eb5f6df6" providerId="LiveId" clId="{151D107B-3CF3-4F91-9F3C-EE56BA81F78F}" dt="2025-08-21T07:26:50.862" v="3673" actId="1037"/>
          <ac:spMkLst>
            <pc:docMk/>
            <pc:sldMk cId="3071817534" sldId="347"/>
            <ac:spMk id="5" creationId="{4727DE54-7598-C68D-C077-30B8B76B4869}"/>
          </ac:spMkLst>
        </pc:spChg>
        <pc:spChg chg="add mod">
          <ac:chgData name="MINHO PARK" userId="ec1a24b1eb5f6df6" providerId="LiveId" clId="{151D107B-3CF3-4F91-9F3C-EE56BA81F78F}" dt="2025-08-21T07:36:41.407" v="3842" actId="1038"/>
          <ac:spMkLst>
            <pc:docMk/>
            <pc:sldMk cId="3071817534" sldId="347"/>
            <ac:spMk id="8" creationId="{2EE6AE19-AEE4-6FA4-B4FF-7563538AB5AD}"/>
          </ac:spMkLst>
        </pc:spChg>
        <pc:picChg chg="add mod">
          <ac:chgData name="MINHO PARK" userId="ec1a24b1eb5f6df6" providerId="LiveId" clId="{151D107B-3CF3-4F91-9F3C-EE56BA81F78F}" dt="2025-08-21T07:23:48.048" v="3643" actId="1076"/>
          <ac:picMkLst>
            <pc:docMk/>
            <pc:sldMk cId="3071817534" sldId="347"/>
            <ac:picMk id="4" creationId="{AE0D353B-711B-896B-DE02-F106447053B3}"/>
          </ac:picMkLst>
        </pc:picChg>
        <pc:cxnChg chg="add mod">
          <ac:chgData name="MINHO PARK" userId="ec1a24b1eb5f6df6" providerId="LiveId" clId="{151D107B-3CF3-4F91-9F3C-EE56BA81F78F}" dt="2025-08-21T07:26:53.721" v="3676" actId="1038"/>
          <ac:cxnSpMkLst>
            <pc:docMk/>
            <pc:sldMk cId="3071817534" sldId="347"/>
            <ac:cxnSpMk id="6" creationId="{7C438C31-6692-39E2-7C1D-E52D10F1C0F7}"/>
          </ac:cxnSpMkLst>
        </pc:cxnChg>
      </pc:sldChg>
      <pc:sldChg chg="addSp delSp modSp add mod">
        <pc:chgData name="MINHO PARK" userId="ec1a24b1eb5f6df6" providerId="LiveId" clId="{151D107B-3CF3-4F91-9F3C-EE56BA81F78F}" dt="2025-08-21T07:37:55.281" v="3853" actId="1076"/>
        <pc:sldMkLst>
          <pc:docMk/>
          <pc:sldMk cId="1969066039" sldId="348"/>
        </pc:sldMkLst>
        <pc:spChg chg="add mod">
          <ac:chgData name="MINHO PARK" userId="ec1a24b1eb5f6df6" providerId="LiveId" clId="{151D107B-3CF3-4F91-9F3C-EE56BA81F78F}" dt="2025-08-21T07:37:55.281" v="3853" actId="1076"/>
          <ac:spMkLst>
            <pc:docMk/>
            <pc:sldMk cId="1969066039" sldId="348"/>
            <ac:spMk id="10" creationId="{1003E91B-1777-1A6C-F425-87F2F1467B5B}"/>
          </ac:spMkLst>
        </pc:spChg>
        <pc:picChg chg="add mod">
          <ac:chgData name="MINHO PARK" userId="ec1a24b1eb5f6df6" providerId="LiveId" clId="{151D107B-3CF3-4F91-9F3C-EE56BA81F78F}" dt="2025-08-21T07:35:55.530" v="3785" actId="14100"/>
          <ac:picMkLst>
            <pc:docMk/>
            <pc:sldMk cId="1969066039" sldId="348"/>
            <ac:picMk id="9" creationId="{B2134BC6-C275-E943-84A5-07054C8D2786}"/>
          </ac:picMkLst>
        </pc:picChg>
      </pc:sldChg>
      <pc:sldChg chg="addSp delSp modSp add mod">
        <pc:chgData name="MINHO PARK" userId="ec1a24b1eb5f6df6" providerId="LiveId" clId="{151D107B-3CF3-4F91-9F3C-EE56BA81F78F}" dt="2025-08-21T07:41:56.233" v="3858" actId="1076"/>
        <pc:sldMkLst>
          <pc:docMk/>
          <pc:sldMk cId="4184068798" sldId="349"/>
        </pc:sldMkLst>
        <pc:picChg chg="add mod">
          <ac:chgData name="MINHO PARK" userId="ec1a24b1eb5f6df6" providerId="LiveId" clId="{151D107B-3CF3-4F91-9F3C-EE56BA81F78F}" dt="2025-08-21T07:41:56.233" v="3858" actId="1076"/>
          <ac:picMkLst>
            <pc:docMk/>
            <pc:sldMk cId="4184068798" sldId="349"/>
            <ac:picMk id="4" creationId="{2392F3DC-71EC-A76C-73F3-F02A34490BC4}"/>
          </ac:picMkLst>
        </pc:picChg>
      </pc:sldChg>
    </pc:docChg>
  </pc:docChgLst>
  <pc:docChgLst>
    <pc:chgData name="MINHO PARK" userId="ec1a24b1eb5f6df6" providerId="LiveId" clId="{4E8F9FE4-FC00-4780-AC73-DE54AD7741D4}"/>
    <pc:docChg chg="undo custSel addSld delSld modSld sldOrd modMainMaster">
      <pc:chgData name="MINHO PARK" userId="ec1a24b1eb5f6df6" providerId="LiveId" clId="{4E8F9FE4-FC00-4780-AC73-DE54AD7741D4}" dt="2025-08-18T07:40:15.839" v="2730" actId="47"/>
      <pc:docMkLst>
        <pc:docMk/>
      </pc:docMkLst>
      <pc:sldChg chg="modSp mod">
        <pc:chgData name="MINHO PARK" userId="ec1a24b1eb5f6df6" providerId="LiveId" clId="{4E8F9FE4-FC00-4780-AC73-DE54AD7741D4}" dt="2025-08-18T06:24:07.247" v="100" actId="255"/>
        <pc:sldMkLst>
          <pc:docMk/>
          <pc:sldMk cId="1504224030" sldId="273"/>
        </pc:sldMkLst>
        <pc:spChg chg="mod">
          <ac:chgData name="MINHO PARK" userId="ec1a24b1eb5f6df6" providerId="LiveId" clId="{4E8F9FE4-FC00-4780-AC73-DE54AD7741D4}" dt="2025-08-18T06:24:07.247" v="100" actId="255"/>
          <ac:spMkLst>
            <pc:docMk/>
            <pc:sldMk cId="1504224030" sldId="273"/>
            <ac:spMk id="7" creationId="{00000000-0000-0000-0000-000000000000}"/>
          </ac:spMkLst>
        </pc:spChg>
      </pc:sldChg>
      <pc:sldChg chg="addSp delSp modSp mod">
        <pc:chgData name="MINHO PARK" userId="ec1a24b1eb5f6df6" providerId="LiveId" clId="{4E8F9FE4-FC00-4780-AC73-DE54AD7741D4}" dt="2025-08-18T07:26:32.037" v="2368" actId="20577"/>
        <pc:sldMkLst>
          <pc:docMk/>
          <pc:sldMk cId="270784832" sldId="274"/>
        </pc:sldMkLst>
      </pc:sldChg>
      <pc:sldChg chg="del">
        <pc:chgData name="MINHO PARK" userId="ec1a24b1eb5f6df6" providerId="LiveId" clId="{4E8F9FE4-FC00-4780-AC73-DE54AD7741D4}" dt="2025-08-18T07:40:15.839" v="2730" actId="47"/>
        <pc:sldMkLst>
          <pc:docMk/>
          <pc:sldMk cId="4147705440" sldId="275"/>
        </pc:sldMkLst>
      </pc:sldChg>
      <pc:sldChg chg="modSp add mod">
        <pc:chgData name="MINHO PARK" userId="ec1a24b1eb5f6df6" providerId="LiveId" clId="{4E8F9FE4-FC00-4780-AC73-DE54AD7741D4}" dt="2025-08-18T06:47:18.995" v="543" actId="20577"/>
        <pc:sldMkLst>
          <pc:docMk/>
          <pc:sldMk cId="238384410" sldId="276"/>
        </pc:sldMkLst>
      </pc:sldChg>
      <pc:sldChg chg="addSp modSp add mod">
        <pc:chgData name="MINHO PARK" userId="ec1a24b1eb5f6df6" providerId="LiveId" clId="{4E8F9FE4-FC00-4780-AC73-DE54AD7741D4}" dt="2025-08-18T07:02:22.192" v="1160" actId="20577"/>
        <pc:sldMkLst>
          <pc:docMk/>
          <pc:sldMk cId="4143830121" sldId="277"/>
        </pc:sldMkLst>
      </pc:sldChg>
      <pc:sldChg chg="addSp delSp modSp add mod">
        <pc:chgData name="MINHO PARK" userId="ec1a24b1eb5f6df6" providerId="LiveId" clId="{4E8F9FE4-FC00-4780-AC73-DE54AD7741D4}" dt="2025-08-18T07:02:29.252" v="1167" actId="20577"/>
        <pc:sldMkLst>
          <pc:docMk/>
          <pc:sldMk cId="3122498078" sldId="278"/>
        </pc:sldMkLst>
      </pc:sldChg>
      <pc:sldChg chg="addSp delSp modSp add mod">
        <pc:chgData name="MINHO PARK" userId="ec1a24b1eb5f6df6" providerId="LiveId" clId="{4E8F9FE4-FC00-4780-AC73-DE54AD7741D4}" dt="2025-08-18T07:09:38.322" v="1234" actId="14100"/>
        <pc:sldMkLst>
          <pc:docMk/>
          <pc:sldMk cId="409793747" sldId="279"/>
        </pc:sldMkLst>
      </pc:sldChg>
      <pc:sldChg chg="addSp delSp modSp add mod ord">
        <pc:chgData name="MINHO PARK" userId="ec1a24b1eb5f6df6" providerId="LiveId" clId="{4E8F9FE4-FC00-4780-AC73-DE54AD7741D4}" dt="2025-08-18T07:39:46.223" v="2727" actId="478"/>
        <pc:sldMkLst>
          <pc:docMk/>
          <pc:sldMk cId="3368938239" sldId="280"/>
        </pc:sldMkLst>
      </pc:sldChg>
      <pc:sldChg chg="addSp delSp modSp add mod">
        <pc:chgData name="MINHO PARK" userId="ec1a24b1eb5f6df6" providerId="LiveId" clId="{4E8F9FE4-FC00-4780-AC73-DE54AD7741D4}" dt="2025-08-18T07:26:44.126" v="2369" actId="478"/>
        <pc:sldMkLst>
          <pc:docMk/>
          <pc:sldMk cId="3385595442" sldId="281"/>
        </pc:sldMkLst>
      </pc:sldChg>
      <pc:sldChg chg="add del">
        <pc:chgData name="MINHO PARK" userId="ec1a24b1eb5f6df6" providerId="LiveId" clId="{4E8F9FE4-FC00-4780-AC73-DE54AD7741D4}" dt="2025-08-18T07:40:13.937" v="2729" actId="47"/>
        <pc:sldMkLst>
          <pc:docMk/>
          <pc:sldMk cId="2487709367" sldId="282"/>
        </pc:sldMkLst>
      </pc:sldChg>
      <pc:sldMasterChg chg="addSp delSp modSp mod modSldLayout">
        <pc:chgData name="MINHO PARK" userId="ec1a24b1eb5f6df6" providerId="LiveId" clId="{4E8F9FE4-FC00-4780-AC73-DE54AD7741D4}" dt="2025-08-18T06:35:00.103" v="208" actId="14100"/>
        <pc:sldMasterMkLst>
          <pc:docMk/>
          <pc:sldMasterMk cId="0" sldId="2147483662"/>
        </pc:sldMasterMkLst>
        <pc:spChg chg="mod">
          <ac:chgData name="MINHO PARK" userId="ec1a24b1eb5f6df6" providerId="LiveId" clId="{4E8F9FE4-FC00-4780-AC73-DE54AD7741D4}" dt="2025-08-18T06:22:29.552" v="64" actId="207"/>
          <ac:spMkLst>
            <pc:docMk/>
            <pc:sldMasterMk cId="0" sldId="2147483662"/>
            <ac:spMk id="2" creationId="{00000000-0000-0000-0000-000000000000}"/>
          </ac:spMkLst>
        </pc:spChg>
        <pc:spChg chg="mod">
          <ac:chgData name="MINHO PARK" userId="ec1a24b1eb5f6df6" providerId="LiveId" clId="{4E8F9FE4-FC00-4780-AC73-DE54AD7741D4}" dt="2025-08-18T06:22:18.333" v="63" actId="207"/>
          <ac:spMkLst>
            <pc:docMk/>
            <pc:sldMasterMk cId="0" sldId="2147483662"/>
            <ac:spMk id="11" creationId="{00000000-0000-0000-0000-000000000000}"/>
          </ac:spMkLst>
        </pc:spChg>
        <pc:picChg chg="add mod">
          <ac:chgData name="MINHO PARK" userId="ec1a24b1eb5f6df6" providerId="LiveId" clId="{4E8F9FE4-FC00-4780-AC73-DE54AD7741D4}" dt="2025-08-18T06:18:15.877" v="61" actId="1035"/>
          <ac:picMkLst>
            <pc:docMk/>
            <pc:sldMasterMk cId="0" sldId="2147483662"/>
            <ac:picMk id="4" creationId="{3AC8EC1D-A342-60E2-047F-93FE9ECDEA0C}"/>
          </ac:picMkLst>
        </pc:picChg>
        <pc:sldLayoutChg chg="addSp delSp modSp mod">
          <pc:chgData name="MINHO PARK" userId="ec1a24b1eb5f6df6" providerId="LiveId" clId="{4E8F9FE4-FC00-4780-AC73-DE54AD7741D4}" dt="2025-08-18T06:17:50.630" v="16" actId="1076"/>
          <pc:sldLayoutMkLst>
            <pc:docMk/>
            <pc:sldMasterMk cId="0" sldId="2147483662"/>
            <pc:sldLayoutMk cId="0" sldId="2147483663"/>
          </pc:sldLayoutMkLst>
        </pc:sldLayoutChg>
        <pc:sldLayoutChg chg="modSp mod">
          <pc:chgData name="MINHO PARK" userId="ec1a24b1eb5f6df6" providerId="LiveId" clId="{4E8F9FE4-FC00-4780-AC73-DE54AD7741D4}" dt="2025-08-18T06:35:00.103" v="208" actId="14100"/>
          <pc:sldLayoutMkLst>
            <pc:docMk/>
            <pc:sldMasterMk cId="0" sldId="2147483662"/>
            <pc:sldLayoutMk cId="0" sldId="2147483665"/>
          </pc:sldLayoutMkLst>
          <pc:spChg chg="mod">
            <ac:chgData name="MINHO PARK" userId="ec1a24b1eb5f6df6" providerId="LiveId" clId="{4E8F9FE4-FC00-4780-AC73-DE54AD7741D4}" dt="2025-08-18T06:35:00.103" v="208" actId="14100"/>
            <ac:spMkLst>
              <pc:docMk/>
              <pc:sldMasterMk cId="0" sldId="2147483662"/>
              <pc:sldLayoutMk cId="0" sldId="2147483665"/>
              <ac:spMk id="4" creationId="{00000000-0000-0000-0000-000000000000}"/>
            </ac:spMkLst>
          </pc:spChg>
        </pc:sldLayoutChg>
      </pc:sldMasterChg>
    </pc:docChg>
  </pc:docChgLst>
  <pc:docChgLst>
    <pc:chgData name="MINHO PARK" userId="ec1a24b1eb5f6df6" providerId="LiveId" clId="{463C435C-44D7-48A0-87B8-4245DD3B8230}"/>
    <pc:docChg chg="undo custSel addSld delSld modSld modMainMaster">
      <pc:chgData name="MINHO PARK" userId="ec1a24b1eb5f6df6" providerId="LiveId" clId="{463C435C-44D7-48A0-87B8-4245DD3B8230}" dt="2025-09-06T01:11:58.337" v="714"/>
      <pc:docMkLst>
        <pc:docMk/>
      </pc:docMkLst>
      <pc:sldChg chg="add">
        <pc:chgData name="MINHO PARK" userId="ec1a24b1eb5f6df6" providerId="LiveId" clId="{463C435C-44D7-48A0-87B8-4245DD3B8230}" dt="2025-09-06T01:11:58.337" v="714"/>
        <pc:sldMkLst>
          <pc:docMk/>
          <pc:sldMk cId="3225628892" sldId="282"/>
        </pc:sldMkLst>
      </pc:sldChg>
      <pc:sldChg chg="modSp mod">
        <pc:chgData name="MINHO PARK" userId="ec1a24b1eb5f6df6" providerId="LiveId" clId="{463C435C-44D7-48A0-87B8-4245DD3B8230}" dt="2025-08-25T00:55:34.946" v="521"/>
        <pc:sldMkLst>
          <pc:docMk/>
          <pc:sldMk cId="3627114894" sldId="303"/>
        </pc:sldMkLst>
        <pc:spChg chg="mod">
          <ac:chgData name="MINHO PARK" userId="ec1a24b1eb5f6df6" providerId="LiveId" clId="{463C435C-44D7-48A0-87B8-4245DD3B8230}" dt="2025-08-25T00:55:34.946" v="521"/>
          <ac:spMkLst>
            <pc:docMk/>
            <pc:sldMk cId="3627114894" sldId="303"/>
            <ac:spMk id="3" creationId="{A9140E49-569F-B854-257E-F3CD71BFC082}"/>
          </ac:spMkLst>
        </pc:spChg>
      </pc:sldChg>
      <pc:sldChg chg="modSp mod">
        <pc:chgData name="MINHO PARK" userId="ec1a24b1eb5f6df6" providerId="LiveId" clId="{463C435C-44D7-48A0-87B8-4245DD3B8230}" dt="2025-09-01T05:39:23.779" v="713" actId="20577"/>
        <pc:sldMkLst>
          <pc:docMk/>
          <pc:sldMk cId="568895448" sldId="343"/>
        </pc:sldMkLst>
        <pc:spChg chg="mod">
          <ac:chgData name="MINHO PARK" userId="ec1a24b1eb5f6df6" providerId="LiveId" clId="{463C435C-44D7-48A0-87B8-4245DD3B8230}" dt="2025-09-01T05:39:23.779" v="713" actId="20577"/>
          <ac:spMkLst>
            <pc:docMk/>
            <pc:sldMk cId="568895448" sldId="343"/>
            <ac:spMk id="4" creationId="{EF9D56CC-B5B1-9889-00AF-B05332A1FB54}"/>
          </ac:spMkLst>
        </pc:spChg>
        <pc:spChg chg="mod">
          <ac:chgData name="MINHO PARK" userId="ec1a24b1eb5f6df6" providerId="LiveId" clId="{463C435C-44D7-48A0-87B8-4245DD3B8230}" dt="2025-09-01T05:39:21.726" v="712" actId="20577"/>
          <ac:spMkLst>
            <pc:docMk/>
            <pc:sldMk cId="568895448" sldId="343"/>
            <ac:spMk id="27" creationId="{259F850A-A64E-D7A9-3A96-F81717D25F7E}"/>
          </ac:spMkLst>
        </pc:spChg>
      </pc:sldChg>
      <pc:sldChg chg="addSp modSp mod">
        <pc:chgData name="MINHO PARK" userId="ec1a24b1eb5f6df6" providerId="LiveId" clId="{463C435C-44D7-48A0-87B8-4245DD3B8230}" dt="2025-09-01T05:39:15.629" v="711" actId="20577"/>
        <pc:sldMkLst>
          <pc:docMk/>
          <pc:sldMk cId="2669538436" sldId="344"/>
        </pc:sldMkLst>
        <pc:spChg chg="add mod">
          <ac:chgData name="MINHO PARK" userId="ec1a24b1eb5f6df6" providerId="LiveId" clId="{463C435C-44D7-48A0-87B8-4245DD3B8230}" dt="2025-09-01T05:39:15.629" v="711" actId="20577"/>
          <ac:spMkLst>
            <pc:docMk/>
            <pc:sldMk cId="2669538436" sldId="344"/>
            <ac:spMk id="3" creationId="{7AEF7139-12AC-1326-191C-ACB89C691E15}"/>
          </ac:spMkLst>
        </pc:spChg>
        <pc:spChg chg="add mod">
          <ac:chgData name="MINHO PARK" userId="ec1a24b1eb5f6df6" providerId="LiveId" clId="{463C435C-44D7-48A0-87B8-4245DD3B8230}" dt="2025-08-22T01:14:38.823" v="147" actId="1076"/>
          <ac:spMkLst>
            <pc:docMk/>
            <pc:sldMk cId="2669538436" sldId="344"/>
            <ac:spMk id="9" creationId="{0B40D617-19A4-FFF4-80E9-5F34617B06C9}"/>
          </ac:spMkLst>
        </pc:spChg>
        <pc:spChg chg="add mod">
          <ac:chgData name="MINHO PARK" userId="ec1a24b1eb5f6df6" providerId="LiveId" clId="{463C435C-44D7-48A0-87B8-4245DD3B8230}" dt="2025-08-22T01:15:27.246" v="161" actId="1035"/>
          <ac:spMkLst>
            <pc:docMk/>
            <pc:sldMk cId="2669538436" sldId="344"/>
            <ac:spMk id="14" creationId="{C3251F36-0EC5-B5AD-AD82-2ECD1DAB0926}"/>
          </ac:spMkLst>
        </pc:spChg>
        <pc:picChg chg="add mod">
          <ac:chgData name="MINHO PARK" userId="ec1a24b1eb5f6df6" providerId="LiveId" clId="{463C435C-44D7-48A0-87B8-4245DD3B8230}" dt="2025-08-24T05:25:54.603" v="306" actId="1076"/>
          <ac:picMkLst>
            <pc:docMk/>
            <pc:sldMk cId="2669538436" sldId="344"/>
            <ac:picMk id="5" creationId="{5FB2FC9D-24A5-C06B-216F-F0066552D978}"/>
          </ac:picMkLst>
        </pc:picChg>
        <pc:cxnChg chg="add mod">
          <ac:chgData name="MINHO PARK" userId="ec1a24b1eb5f6df6" providerId="LiveId" clId="{463C435C-44D7-48A0-87B8-4245DD3B8230}" dt="2025-08-28T00:49:42.431" v="524" actId="14100"/>
          <ac:cxnSpMkLst>
            <pc:docMk/>
            <pc:sldMk cId="2669538436" sldId="344"/>
            <ac:cxnSpMk id="4" creationId="{178B8106-81F9-7323-EBF8-C738CC92DCF5}"/>
          </ac:cxnSpMkLst>
        </pc:cxnChg>
        <pc:cxnChg chg="add mod">
          <ac:chgData name="MINHO PARK" userId="ec1a24b1eb5f6df6" providerId="LiveId" clId="{463C435C-44D7-48A0-87B8-4245DD3B8230}" dt="2025-08-22T01:14:11.940" v="142" actId="14100"/>
          <ac:cxnSpMkLst>
            <pc:docMk/>
            <pc:sldMk cId="2669538436" sldId="344"/>
            <ac:cxnSpMk id="6" creationId="{CCE5B6CD-3FD7-76A4-A22B-A2B4879C0BFE}"/>
          </ac:cxnSpMkLst>
        </pc:cxnChg>
        <pc:cxnChg chg="add mod">
          <ac:chgData name="MINHO PARK" userId="ec1a24b1eb5f6df6" providerId="LiveId" clId="{463C435C-44D7-48A0-87B8-4245DD3B8230}" dt="2025-08-22T01:15:10.585" v="153" actId="14100"/>
          <ac:cxnSpMkLst>
            <pc:docMk/>
            <pc:sldMk cId="2669538436" sldId="344"/>
            <ac:cxnSpMk id="10" creationId="{A39B8E80-93C6-A1C3-8F97-19ED10D70AC2}"/>
          </ac:cxnSpMkLst>
        </pc:cxnChg>
      </pc:sldChg>
      <pc:sldChg chg="modSp mod">
        <pc:chgData name="MINHO PARK" userId="ec1a24b1eb5f6df6" providerId="LiveId" clId="{463C435C-44D7-48A0-87B8-4245DD3B8230}" dt="2025-09-01T05:38:58.574" v="710" actId="20577"/>
        <pc:sldMkLst>
          <pc:docMk/>
          <pc:sldMk cId="3026008516" sldId="345"/>
        </pc:sldMkLst>
        <pc:spChg chg="mod">
          <ac:chgData name="MINHO PARK" userId="ec1a24b1eb5f6df6" providerId="LiveId" clId="{463C435C-44D7-48A0-87B8-4245DD3B8230}" dt="2025-09-01T05:38:58.574" v="710" actId="20577"/>
          <ac:spMkLst>
            <pc:docMk/>
            <pc:sldMk cId="3026008516" sldId="345"/>
            <ac:spMk id="4" creationId="{E5A7DA45-BD3F-FD18-AF2C-45CDF62E800E}"/>
          </ac:spMkLst>
        </pc:spChg>
      </pc:sldChg>
      <pc:sldChg chg="modSp mod">
        <pc:chgData name="MINHO PARK" userId="ec1a24b1eb5f6df6" providerId="LiveId" clId="{463C435C-44D7-48A0-87B8-4245DD3B8230}" dt="2025-09-01T05:38:54.365" v="709" actId="20577"/>
        <pc:sldMkLst>
          <pc:docMk/>
          <pc:sldMk cId="2261440371" sldId="346"/>
        </pc:sldMkLst>
        <pc:spChg chg="mod">
          <ac:chgData name="MINHO PARK" userId="ec1a24b1eb5f6df6" providerId="LiveId" clId="{463C435C-44D7-48A0-87B8-4245DD3B8230}" dt="2025-09-01T05:38:54.365" v="709" actId="20577"/>
          <ac:spMkLst>
            <pc:docMk/>
            <pc:sldMk cId="2261440371" sldId="346"/>
            <ac:spMk id="4" creationId="{52EFA36C-7B0E-F0E1-CAD5-E49F2238C952}"/>
          </ac:spMkLst>
        </pc:spChg>
      </pc:sldChg>
      <pc:sldChg chg="addSp modSp mod">
        <pc:chgData name="MINHO PARK" userId="ec1a24b1eb5f6df6" providerId="LiveId" clId="{463C435C-44D7-48A0-87B8-4245DD3B8230}" dt="2025-08-22T01:16:00.927" v="167" actId="14100"/>
        <pc:sldMkLst>
          <pc:docMk/>
          <pc:sldMk cId="1969066039" sldId="348"/>
        </pc:sldMkLst>
        <pc:spChg chg="add mod">
          <ac:chgData name="MINHO PARK" userId="ec1a24b1eb5f6df6" providerId="LiveId" clId="{463C435C-44D7-48A0-87B8-4245DD3B8230}" dt="2025-08-22T01:15:56.725" v="165" actId="1076"/>
          <ac:spMkLst>
            <pc:docMk/>
            <pc:sldMk cId="1969066039" sldId="348"/>
            <ac:spMk id="3" creationId="{61131247-74EA-EA93-413A-53C04CEE2952}"/>
          </ac:spMkLst>
        </pc:spChg>
        <pc:cxnChg chg="add mod">
          <ac:chgData name="MINHO PARK" userId="ec1a24b1eb5f6df6" providerId="LiveId" clId="{463C435C-44D7-48A0-87B8-4245DD3B8230}" dt="2025-08-22T01:16:00.927" v="167" actId="14100"/>
          <ac:cxnSpMkLst>
            <pc:docMk/>
            <pc:sldMk cId="1969066039" sldId="348"/>
            <ac:cxnSpMk id="4" creationId="{524C3087-BC8E-B451-B0CC-2219964BC6B3}"/>
          </ac:cxnSpMkLst>
        </pc:cxnChg>
      </pc:sldChg>
      <pc:sldChg chg="addSp delSp modSp add mod">
        <pc:chgData name="MINHO PARK" userId="ec1a24b1eb5f6df6" providerId="LiveId" clId="{463C435C-44D7-48A0-87B8-4245DD3B8230}" dt="2025-08-22T01:02:33.960" v="128" actId="20577"/>
        <pc:sldMkLst>
          <pc:docMk/>
          <pc:sldMk cId="2741537822" sldId="350"/>
        </pc:sldMkLst>
        <pc:spChg chg="mod">
          <ac:chgData name="MINHO PARK" userId="ec1a24b1eb5f6df6" providerId="LiveId" clId="{463C435C-44D7-48A0-87B8-4245DD3B8230}" dt="2025-08-22T01:02:33.960" v="128" actId="20577"/>
          <ac:spMkLst>
            <pc:docMk/>
            <pc:sldMk cId="2741537822" sldId="350"/>
            <ac:spMk id="2" creationId="{4A225597-BC45-38DE-9F89-0A7782731CA3}"/>
          </ac:spMkLst>
        </pc:spChg>
        <pc:spChg chg="mod">
          <ac:chgData name="MINHO PARK" userId="ec1a24b1eb5f6df6" providerId="LiveId" clId="{463C435C-44D7-48A0-87B8-4245DD3B8230}" dt="2025-08-22T00:53:57.577" v="21" actId="1076"/>
          <ac:spMkLst>
            <pc:docMk/>
            <pc:sldMk cId="2741537822" sldId="350"/>
            <ac:spMk id="3" creationId="{5552FEB7-B850-D6AD-1C36-F3224393DEA7}"/>
          </ac:spMkLst>
        </pc:spChg>
        <pc:spChg chg="add mod">
          <ac:chgData name="MINHO PARK" userId="ec1a24b1eb5f6df6" providerId="LiveId" clId="{463C435C-44D7-48A0-87B8-4245DD3B8230}" dt="2025-08-22T01:02:05.735" v="124" actId="1038"/>
          <ac:spMkLst>
            <pc:docMk/>
            <pc:sldMk cId="2741537822" sldId="350"/>
            <ac:spMk id="4" creationId="{A2E9568D-26A0-DEC9-BAB6-FAC23E5F3848}"/>
          </ac:spMkLst>
        </pc:spChg>
        <pc:spChg chg="add mod">
          <ac:chgData name="MINHO PARK" userId="ec1a24b1eb5f6df6" providerId="LiveId" clId="{463C435C-44D7-48A0-87B8-4245DD3B8230}" dt="2025-08-22T01:02:05.735" v="124" actId="1038"/>
          <ac:spMkLst>
            <pc:docMk/>
            <pc:sldMk cId="2741537822" sldId="350"/>
            <ac:spMk id="5" creationId="{E7BEF8B6-C25F-B278-7AB6-5E3847E3E889}"/>
          </ac:spMkLst>
        </pc:spChg>
        <pc:picChg chg="add mod">
          <ac:chgData name="MINHO PARK" userId="ec1a24b1eb5f6df6" providerId="LiveId" clId="{463C435C-44D7-48A0-87B8-4245DD3B8230}" dt="2025-08-22T01:02:05.735" v="124" actId="1038"/>
          <ac:picMkLst>
            <pc:docMk/>
            <pc:sldMk cId="2741537822" sldId="350"/>
            <ac:picMk id="1028" creationId="{4A92F408-2663-6896-CFAE-8F7E6138FF8B}"/>
          </ac:picMkLst>
        </pc:picChg>
        <pc:cxnChg chg="add mod">
          <ac:chgData name="MINHO PARK" userId="ec1a24b1eb5f6df6" providerId="LiveId" clId="{463C435C-44D7-48A0-87B8-4245DD3B8230}" dt="2025-08-22T01:02:05.735" v="124" actId="1038"/>
          <ac:cxnSpMkLst>
            <pc:docMk/>
            <pc:sldMk cId="2741537822" sldId="350"/>
            <ac:cxnSpMk id="6" creationId="{A0C0A418-E7B3-AC56-0E20-B929D0254E4D}"/>
          </ac:cxnSpMkLst>
        </pc:cxnChg>
      </pc:sldChg>
      <pc:sldChg chg="addSp modSp add mod">
        <pc:chgData name="MINHO PARK" userId="ec1a24b1eb5f6df6" providerId="LiveId" clId="{463C435C-44D7-48A0-87B8-4245DD3B8230}" dt="2025-09-01T05:38:45.962" v="708" actId="20577"/>
        <pc:sldMkLst>
          <pc:docMk/>
          <pc:sldMk cId="1932515413" sldId="351"/>
        </pc:sldMkLst>
        <pc:spChg chg="mod">
          <ac:chgData name="MINHO PARK" userId="ec1a24b1eb5f6df6" providerId="LiveId" clId="{463C435C-44D7-48A0-87B8-4245DD3B8230}" dt="2025-09-01T05:38:45.962" v="708" actId="20577"/>
          <ac:spMkLst>
            <pc:docMk/>
            <pc:sldMk cId="1932515413" sldId="351"/>
            <ac:spMk id="3" creationId="{308EF9E7-B6AC-811B-429F-439CA0D43B2F}"/>
          </ac:spMkLst>
        </pc:spChg>
        <pc:spChg chg="mod">
          <ac:chgData name="MINHO PARK" userId="ec1a24b1eb5f6df6" providerId="LiveId" clId="{463C435C-44D7-48A0-87B8-4245DD3B8230}" dt="2025-08-22T01:19:40.230" v="222" actId="1076"/>
          <ac:spMkLst>
            <pc:docMk/>
            <pc:sldMk cId="1932515413" sldId="351"/>
            <ac:spMk id="14" creationId="{4ADAD2EF-F691-2034-C4FF-192A01196CAF}"/>
          </ac:spMkLst>
        </pc:spChg>
        <pc:spChg chg="add mod">
          <ac:chgData name="MINHO PARK" userId="ec1a24b1eb5f6df6" providerId="LiveId" clId="{463C435C-44D7-48A0-87B8-4245DD3B8230}" dt="2025-08-22T01:20:19.016" v="272" actId="1076"/>
          <ac:spMkLst>
            <pc:docMk/>
            <pc:sldMk cId="1932515413" sldId="351"/>
            <ac:spMk id="35" creationId="{514F3AFF-B39B-C44B-17F2-48911F58CB1D}"/>
          </ac:spMkLst>
        </pc:spChg>
        <pc:spChg chg="add mod">
          <ac:chgData name="MINHO PARK" userId="ec1a24b1eb5f6df6" providerId="LiveId" clId="{463C435C-44D7-48A0-87B8-4245DD3B8230}" dt="2025-08-22T01:21:00.362" v="285" actId="1076"/>
          <ac:spMkLst>
            <pc:docMk/>
            <pc:sldMk cId="1932515413" sldId="351"/>
            <ac:spMk id="38" creationId="{3750E2DE-57B4-9A48-F0B6-6ECDEF3D9442}"/>
          </ac:spMkLst>
        </pc:spChg>
        <pc:spChg chg="add mod">
          <ac:chgData name="MINHO PARK" userId="ec1a24b1eb5f6df6" providerId="LiveId" clId="{463C435C-44D7-48A0-87B8-4245DD3B8230}" dt="2025-08-22T01:22:15.163" v="295" actId="14100"/>
          <ac:spMkLst>
            <pc:docMk/>
            <pc:sldMk cId="1932515413" sldId="351"/>
            <ac:spMk id="41" creationId="{BDEA0F79-6711-DF86-7E4F-F3DEEB4EA484}"/>
          </ac:spMkLst>
        </pc:spChg>
        <pc:cxnChg chg="mod">
          <ac:chgData name="MINHO PARK" userId="ec1a24b1eb5f6df6" providerId="LiveId" clId="{463C435C-44D7-48A0-87B8-4245DD3B8230}" dt="2025-08-28T00:49:52.144" v="525" actId="14100"/>
          <ac:cxnSpMkLst>
            <pc:docMk/>
            <pc:sldMk cId="1932515413" sldId="351"/>
            <ac:cxnSpMk id="4" creationId="{E0A5BD8B-D499-4AAC-5491-E5FF661D1130}"/>
          </ac:cxnSpMkLst>
        </pc:cxnChg>
        <pc:cxnChg chg="add mod">
          <ac:chgData name="MINHO PARK" userId="ec1a24b1eb5f6df6" providerId="LiveId" clId="{463C435C-44D7-48A0-87B8-4245DD3B8230}" dt="2025-08-22T01:19:02.463" v="215" actId="208"/>
          <ac:cxnSpMkLst>
            <pc:docMk/>
            <pc:sldMk cId="1932515413" sldId="351"/>
            <ac:cxnSpMk id="5" creationId="{C5DF13F0-260C-F7E0-3227-28CA41A72C59}"/>
          </ac:cxnSpMkLst>
        </pc:cxnChg>
        <pc:cxnChg chg="add mod">
          <ac:chgData name="MINHO PARK" userId="ec1a24b1eb5f6df6" providerId="LiveId" clId="{463C435C-44D7-48A0-87B8-4245DD3B8230}" dt="2025-08-22T01:19:02.463" v="215" actId="208"/>
          <ac:cxnSpMkLst>
            <pc:docMk/>
            <pc:sldMk cId="1932515413" sldId="351"/>
            <ac:cxnSpMk id="8" creationId="{8B7C9087-713A-DF8E-946E-10E2CC65432C}"/>
          </ac:cxnSpMkLst>
        </pc:cxnChg>
        <pc:cxnChg chg="mod">
          <ac:chgData name="MINHO PARK" userId="ec1a24b1eb5f6df6" providerId="LiveId" clId="{463C435C-44D7-48A0-87B8-4245DD3B8230}" dt="2025-08-22T01:19:38.211" v="221" actId="14100"/>
          <ac:cxnSpMkLst>
            <pc:docMk/>
            <pc:sldMk cId="1932515413" sldId="351"/>
            <ac:cxnSpMk id="10" creationId="{DAFD9F57-024B-8C98-B426-6ADAD4D16148}"/>
          </ac:cxnSpMkLst>
        </pc:cxnChg>
        <pc:cxnChg chg="add mod">
          <ac:chgData name="MINHO PARK" userId="ec1a24b1eb5f6df6" providerId="LiveId" clId="{463C435C-44D7-48A0-87B8-4245DD3B8230}" dt="2025-08-22T01:19:02.463" v="215" actId="208"/>
          <ac:cxnSpMkLst>
            <pc:docMk/>
            <pc:sldMk cId="1932515413" sldId="351"/>
            <ac:cxnSpMk id="19" creationId="{E60372FA-0557-7AA0-6CC6-FDD8A1E2D14E}"/>
          </ac:cxnSpMkLst>
        </pc:cxnChg>
        <pc:cxnChg chg="add mod">
          <ac:chgData name="MINHO PARK" userId="ec1a24b1eb5f6df6" providerId="LiveId" clId="{463C435C-44D7-48A0-87B8-4245DD3B8230}" dt="2025-08-22T01:18:31.071" v="210" actId="14100"/>
          <ac:cxnSpMkLst>
            <pc:docMk/>
            <pc:sldMk cId="1932515413" sldId="351"/>
            <ac:cxnSpMk id="22" creationId="{FB95312C-4B44-3BC9-E281-BD6367D7ABEB}"/>
          </ac:cxnSpMkLst>
        </pc:cxnChg>
        <pc:cxnChg chg="add mod">
          <ac:chgData name="MINHO PARK" userId="ec1a24b1eb5f6df6" providerId="LiveId" clId="{463C435C-44D7-48A0-87B8-4245DD3B8230}" dt="2025-08-22T01:18:38.154" v="214" actId="1076"/>
          <ac:cxnSpMkLst>
            <pc:docMk/>
            <pc:sldMk cId="1932515413" sldId="351"/>
            <ac:cxnSpMk id="26" creationId="{5BFD550D-91FD-798B-17DE-A75138A7D4F4}"/>
          </ac:cxnSpMkLst>
        </pc:cxnChg>
        <pc:cxnChg chg="add mod">
          <ac:chgData name="MINHO PARK" userId="ec1a24b1eb5f6df6" providerId="LiveId" clId="{463C435C-44D7-48A0-87B8-4245DD3B8230}" dt="2025-08-22T01:19:42.589" v="223" actId="14100"/>
          <ac:cxnSpMkLst>
            <pc:docMk/>
            <pc:sldMk cId="1932515413" sldId="351"/>
            <ac:cxnSpMk id="28" creationId="{58621ED1-A33B-7DC3-924E-C3F28DD5E2F3}"/>
          </ac:cxnSpMkLst>
        </pc:cxnChg>
        <pc:cxnChg chg="add mod">
          <ac:chgData name="MINHO PARK" userId="ec1a24b1eb5f6df6" providerId="LiveId" clId="{463C435C-44D7-48A0-87B8-4245DD3B8230}" dt="2025-08-22T01:19:50.004" v="226" actId="1076"/>
          <ac:cxnSpMkLst>
            <pc:docMk/>
            <pc:sldMk cId="1932515413" sldId="351"/>
            <ac:cxnSpMk id="33" creationId="{ECB339F1-F743-274B-3134-06CE868EF0F0}"/>
          </ac:cxnSpMkLst>
        </pc:cxnChg>
        <pc:cxnChg chg="add mod">
          <ac:chgData name="MINHO PARK" userId="ec1a24b1eb5f6df6" providerId="LiveId" clId="{463C435C-44D7-48A0-87B8-4245DD3B8230}" dt="2025-08-22T01:20:34.027" v="275" actId="14100"/>
          <ac:cxnSpMkLst>
            <pc:docMk/>
            <pc:sldMk cId="1932515413" sldId="351"/>
            <ac:cxnSpMk id="36" creationId="{93580BD1-479F-F129-BCCE-3FEEA3B113D0}"/>
          </ac:cxnSpMkLst>
        </pc:cxnChg>
        <pc:cxnChg chg="add mod">
          <ac:chgData name="MINHO PARK" userId="ec1a24b1eb5f6df6" providerId="LiveId" clId="{463C435C-44D7-48A0-87B8-4245DD3B8230}" dt="2025-08-22T01:22:01.975" v="288" actId="14100"/>
          <ac:cxnSpMkLst>
            <pc:docMk/>
            <pc:sldMk cId="1932515413" sldId="351"/>
            <ac:cxnSpMk id="39" creationId="{84000536-55B1-D09C-6203-331220268520}"/>
          </ac:cxnSpMkLst>
        </pc:cxnChg>
      </pc:sldChg>
      <pc:sldChg chg="addSp delSp modSp add mod">
        <pc:chgData name="MINHO PARK" userId="ec1a24b1eb5f6df6" providerId="LiveId" clId="{463C435C-44D7-48A0-87B8-4245DD3B8230}" dt="2025-08-25T00:23:55.206" v="364" actId="1037"/>
        <pc:sldMkLst>
          <pc:docMk/>
          <pc:sldMk cId="1412738352" sldId="352"/>
        </pc:sldMkLst>
        <pc:spChg chg="add mod">
          <ac:chgData name="MINHO PARK" userId="ec1a24b1eb5f6df6" providerId="LiveId" clId="{463C435C-44D7-48A0-87B8-4245DD3B8230}" dt="2025-08-25T00:23:55.206" v="364" actId="1037"/>
          <ac:spMkLst>
            <pc:docMk/>
            <pc:sldMk cId="1412738352" sldId="352"/>
            <ac:spMk id="15" creationId="{1F086D9A-FD2E-8346-5361-A1FC13FA23A4}"/>
          </ac:spMkLst>
        </pc:spChg>
        <pc:picChg chg="add mod">
          <ac:chgData name="MINHO PARK" userId="ec1a24b1eb5f6df6" providerId="LiveId" clId="{463C435C-44D7-48A0-87B8-4245DD3B8230}" dt="2025-08-25T00:22:49.810" v="316" actId="1076"/>
          <ac:picMkLst>
            <pc:docMk/>
            <pc:sldMk cId="1412738352" sldId="352"/>
            <ac:picMk id="11" creationId="{26EDDA16-91E9-5567-D0C3-134006603E58}"/>
          </ac:picMkLst>
        </pc:picChg>
        <pc:cxnChg chg="add mod">
          <ac:chgData name="MINHO PARK" userId="ec1a24b1eb5f6df6" providerId="LiveId" clId="{463C435C-44D7-48A0-87B8-4245DD3B8230}" dt="2025-08-25T00:23:47.094" v="356" actId="1076"/>
          <ac:cxnSpMkLst>
            <pc:docMk/>
            <pc:sldMk cId="1412738352" sldId="352"/>
            <ac:cxnSpMk id="16" creationId="{39FCEE4E-C5BB-138C-9D37-EF42E7FF3AF7}"/>
          </ac:cxnSpMkLst>
        </pc:cxnChg>
      </pc:sldChg>
      <pc:sldChg chg="addSp delSp modSp add mod">
        <pc:chgData name="MINHO PARK" userId="ec1a24b1eb5f6df6" providerId="LiveId" clId="{463C435C-44D7-48A0-87B8-4245DD3B8230}" dt="2025-08-25T00:54:29.226" v="507" actId="20577"/>
        <pc:sldMkLst>
          <pc:docMk/>
          <pc:sldMk cId="2302514178" sldId="353"/>
        </pc:sldMkLst>
        <pc:spChg chg="mod">
          <ac:chgData name="MINHO PARK" userId="ec1a24b1eb5f6df6" providerId="LiveId" clId="{463C435C-44D7-48A0-87B8-4245DD3B8230}" dt="2025-08-25T00:54:29.226" v="507" actId="20577"/>
          <ac:spMkLst>
            <pc:docMk/>
            <pc:sldMk cId="2302514178" sldId="353"/>
            <ac:spMk id="2" creationId="{52002101-72E2-F0B3-EBD1-95DE5B4E2337}"/>
          </ac:spMkLst>
        </pc:spChg>
        <pc:spChg chg="add mod">
          <ac:chgData name="MINHO PARK" userId="ec1a24b1eb5f6df6" providerId="LiveId" clId="{463C435C-44D7-48A0-87B8-4245DD3B8230}" dt="2025-08-25T00:51:30.560" v="420" actId="1076"/>
          <ac:spMkLst>
            <pc:docMk/>
            <pc:sldMk cId="2302514178" sldId="353"/>
            <ac:spMk id="6" creationId="{4565C032-018E-2D41-B5D0-76F99720611E}"/>
          </ac:spMkLst>
        </pc:spChg>
        <pc:spChg chg="add mod">
          <ac:chgData name="MINHO PARK" userId="ec1a24b1eb5f6df6" providerId="LiveId" clId="{463C435C-44D7-48A0-87B8-4245DD3B8230}" dt="2025-08-25T00:51:41.015" v="427" actId="20577"/>
          <ac:spMkLst>
            <pc:docMk/>
            <pc:sldMk cId="2302514178" sldId="353"/>
            <ac:spMk id="12" creationId="{921B86AF-546A-582E-8836-72028A962ED2}"/>
          </ac:spMkLst>
        </pc:spChg>
        <pc:spChg chg="add mod">
          <ac:chgData name="MINHO PARK" userId="ec1a24b1eb5f6df6" providerId="LiveId" clId="{463C435C-44D7-48A0-87B8-4245DD3B8230}" dt="2025-08-25T00:52:45.221" v="464" actId="1076"/>
          <ac:spMkLst>
            <pc:docMk/>
            <pc:sldMk cId="2302514178" sldId="353"/>
            <ac:spMk id="13" creationId="{E09AE063-1F8C-45EF-A1F8-A8376F479719}"/>
          </ac:spMkLst>
        </pc:spChg>
        <pc:spChg chg="add mod">
          <ac:chgData name="MINHO PARK" userId="ec1a24b1eb5f6df6" providerId="LiveId" clId="{463C435C-44D7-48A0-87B8-4245DD3B8230}" dt="2025-08-25T00:52:32.960" v="459" actId="1076"/>
          <ac:spMkLst>
            <pc:docMk/>
            <pc:sldMk cId="2302514178" sldId="353"/>
            <ac:spMk id="14" creationId="{4D2AA45A-D0D5-3B31-7DDB-7B393963C84A}"/>
          </ac:spMkLst>
        </pc:spChg>
        <pc:spChg chg="mod">
          <ac:chgData name="MINHO PARK" userId="ec1a24b1eb5f6df6" providerId="LiveId" clId="{463C435C-44D7-48A0-87B8-4245DD3B8230}" dt="2025-08-25T00:50:37.148" v="397" actId="1076"/>
          <ac:spMkLst>
            <pc:docMk/>
            <pc:sldMk cId="2302514178" sldId="353"/>
            <ac:spMk id="15" creationId="{EC9013BF-B4DC-56AD-08A1-B6D00AA50D78}"/>
          </ac:spMkLst>
        </pc:spChg>
        <pc:spChg chg="add mod">
          <ac:chgData name="MINHO PARK" userId="ec1a24b1eb5f6df6" providerId="LiveId" clId="{463C435C-44D7-48A0-87B8-4245DD3B8230}" dt="2025-08-25T00:53:28.879" v="490" actId="1076"/>
          <ac:spMkLst>
            <pc:docMk/>
            <pc:sldMk cId="2302514178" sldId="353"/>
            <ac:spMk id="22" creationId="{B5494A45-7B4F-0FE6-0B77-034E34C1EEB8}"/>
          </ac:spMkLst>
        </pc:spChg>
        <pc:spChg chg="add mod">
          <ac:chgData name="MINHO PARK" userId="ec1a24b1eb5f6df6" providerId="LiveId" clId="{463C435C-44D7-48A0-87B8-4245DD3B8230}" dt="2025-08-25T00:54:19.732" v="496" actId="14100"/>
          <ac:spMkLst>
            <pc:docMk/>
            <pc:sldMk cId="2302514178" sldId="353"/>
            <ac:spMk id="23" creationId="{FEA62C68-032D-3699-9435-0718ECE16F20}"/>
          </ac:spMkLst>
        </pc:spChg>
        <pc:picChg chg="add mod">
          <ac:chgData name="MINHO PARK" userId="ec1a24b1eb5f6df6" providerId="LiveId" clId="{463C435C-44D7-48A0-87B8-4245DD3B8230}" dt="2025-08-25T00:50:40.014" v="398" actId="1076"/>
          <ac:picMkLst>
            <pc:docMk/>
            <pc:sldMk cId="2302514178" sldId="353"/>
            <ac:picMk id="4" creationId="{B3C9FC20-10A8-7467-0096-823981248882}"/>
          </ac:picMkLst>
        </pc:picChg>
        <pc:picChg chg="add mod">
          <ac:chgData name="MINHO PARK" userId="ec1a24b1eb5f6df6" providerId="LiveId" clId="{463C435C-44D7-48A0-87B8-4245DD3B8230}" dt="2025-08-25T00:50:41.424" v="399" actId="1076"/>
          <ac:picMkLst>
            <pc:docMk/>
            <pc:sldMk cId="2302514178" sldId="353"/>
            <ac:picMk id="1026" creationId="{95530E2E-EC9D-BD6F-414C-5886D9BA5F22}"/>
          </ac:picMkLst>
        </pc:picChg>
        <pc:cxnChg chg="add mod">
          <ac:chgData name="MINHO PARK" userId="ec1a24b1eb5f6df6" providerId="LiveId" clId="{463C435C-44D7-48A0-87B8-4245DD3B8230}" dt="2025-08-25T00:51:02.836" v="404" actId="14100"/>
          <ac:cxnSpMkLst>
            <pc:docMk/>
            <pc:sldMk cId="2302514178" sldId="353"/>
            <ac:cxnSpMk id="5" creationId="{721C13FD-1ADD-9115-27EC-E8173B343E2F}"/>
          </ac:cxnSpMkLst>
        </pc:cxnChg>
        <pc:cxnChg chg="add mod">
          <ac:chgData name="MINHO PARK" userId="ec1a24b1eb5f6df6" providerId="LiveId" clId="{463C435C-44D7-48A0-87B8-4245DD3B8230}" dt="2025-08-25T00:51:12" v="407" actId="14100"/>
          <ac:cxnSpMkLst>
            <pc:docMk/>
            <pc:sldMk cId="2302514178" sldId="353"/>
            <ac:cxnSpMk id="9" creationId="{854AF846-38F3-E5F4-B899-35A7080F166D}"/>
          </ac:cxnSpMkLst>
        </pc:cxnChg>
        <pc:cxnChg chg="add mod">
          <ac:chgData name="MINHO PARK" userId="ec1a24b1eb5f6df6" providerId="LiveId" clId="{463C435C-44D7-48A0-87B8-4245DD3B8230}" dt="2025-08-25T00:52:30.723" v="458" actId="14100"/>
          <ac:cxnSpMkLst>
            <pc:docMk/>
            <pc:sldMk cId="2302514178" sldId="353"/>
            <ac:cxnSpMk id="17" creationId="{4B9D47A6-5CF9-00EA-E064-6B324610630E}"/>
          </ac:cxnSpMkLst>
        </pc:cxnChg>
        <pc:cxnChg chg="add mod">
          <ac:chgData name="MINHO PARK" userId="ec1a24b1eb5f6df6" providerId="LiveId" clId="{463C435C-44D7-48A0-87B8-4245DD3B8230}" dt="2025-08-25T00:52:42.016" v="463" actId="14100"/>
          <ac:cxnSpMkLst>
            <pc:docMk/>
            <pc:sldMk cId="2302514178" sldId="353"/>
            <ac:cxnSpMk id="19" creationId="{4642E63B-04F5-3232-3669-64032E8E63C3}"/>
          </ac:cxnSpMkLst>
        </pc:cxnChg>
      </pc:sldChg>
      <pc:sldChg chg="addSp delSp modSp add mod modAnim">
        <pc:chgData name="MINHO PARK" userId="ec1a24b1eb5f6df6" providerId="LiveId" clId="{463C435C-44D7-48A0-87B8-4245DD3B8230}" dt="2025-08-29T04:58:40.723" v="531" actId="1076"/>
        <pc:sldMkLst>
          <pc:docMk/>
          <pc:sldMk cId="1496124778" sldId="354"/>
        </pc:sldMkLst>
        <pc:picChg chg="add mod">
          <ac:chgData name="MINHO PARK" userId="ec1a24b1eb5f6df6" providerId="LiveId" clId="{463C435C-44D7-48A0-87B8-4245DD3B8230}" dt="2025-08-29T04:58:40.723" v="531" actId="1076"/>
          <ac:picMkLst>
            <pc:docMk/>
            <pc:sldMk cId="1496124778" sldId="354"/>
            <ac:picMk id="6" creationId="{A5968CCC-B764-645F-DE68-EC7E6FE26422}"/>
          </ac:picMkLst>
        </pc:picChg>
      </pc:sldChg>
      <pc:sldChg chg="addSp delSp modSp add mod">
        <pc:chgData name="MINHO PARK" userId="ec1a24b1eb5f6df6" providerId="LiveId" clId="{463C435C-44D7-48A0-87B8-4245DD3B8230}" dt="2025-08-29T05:48:57.785" v="674" actId="164"/>
        <pc:sldMkLst>
          <pc:docMk/>
          <pc:sldMk cId="589357503" sldId="355"/>
        </pc:sldMkLst>
        <pc:spChg chg="add mod">
          <ac:chgData name="MINHO PARK" userId="ec1a24b1eb5f6df6" providerId="LiveId" clId="{463C435C-44D7-48A0-87B8-4245DD3B8230}" dt="2025-08-29T05:48:57.785" v="674" actId="164"/>
          <ac:spMkLst>
            <pc:docMk/>
            <pc:sldMk cId="589357503" sldId="355"/>
            <ac:spMk id="15" creationId="{76E40C2D-4844-507D-A2B4-9F2C4D3C48BA}"/>
          </ac:spMkLst>
        </pc:spChg>
        <pc:grpChg chg="add mod">
          <ac:chgData name="MINHO PARK" userId="ec1a24b1eb5f6df6" providerId="LiveId" clId="{463C435C-44D7-48A0-87B8-4245DD3B8230}" dt="2025-08-29T05:48:57.785" v="674" actId="164"/>
          <ac:grpSpMkLst>
            <pc:docMk/>
            <pc:sldMk cId="589357503" sldId="355"/>
            <ac:grpSpMk id="48" creationId="{2DF7E19F-5421-7C85-66E2-654A5EABB67F}"/>
          </ac:grpSpMkLst>
        </pc:grpChg>
        <pc:picChg chg="add mod">
          <ac:chgData name="MINHO PARK" userId="ec1a24b1eb5f6df6" providerId="LiveId" clId="{463C435C-44D7-48A0-87B8-4245DD3B8230}" dt="2025-08-29T05:48:57.785" v="674" actId="164"/>
          <ac:picMkLst>
            <pc:docMk/>
            <pc:sldMk cId="589357503" sldId="355"/>
            <ac:picMk id="7" creationId="{9A0FF983-8F10-EA8C-FEBC-E379C8E5A4F9}"/>
          </ac:picMkLst>
        </pc:picChg>
        <pc:cxnChg chg="add mod">
          <ac:chgData name="MINHO PARK" userId="ec1a24b1eb5f6df6" providerId="LiveId" clId="{463C435C-44D7-48A0-87B8-4245DD3B8230}" dt="2025-08-29T05:48:57.785" v="674" actId="164"/>
          <ac:cxnSpMkLst>
            <pc:docMk/>
            <pc:sldMk cId="589357503" sldId="355"/>
            <ac:cxnSpMk id="8" creationId="{C7CDE44B-B9B6-A0E0-9C29-A6FDD9BB7446}"/>
          </ac:cxnSpMkLst>
        </pc:cxnChg>
        <pc:cxnChg chg="add mod">
          <ac:chgData name="MINHO PARK" userId="ec1a24b1eb5f6df6" providerId="LiveId" clId="{463C435C-44D7-48A0-87B8-4245DD3B8230}" dt="2025-08-29T05:48:57.785" v="674" actId="164"/>
          <ac:cxnSpMkLst>
            <pc:docMk/>
            <pc:sldMk cId="589357503" sldId="355"/>
            <ac:cxnSpMk id="11" creationId="{B403D801-58D3-E5E3-4202-B6EB7625FC24}"/>
          </ac:cxnSpMkLst>
        </pc:cxnChg>
        <pc:cxnChg chg="add mod">
          <ac:chgData name="MINHO PARK" userId="ec1a24b1eb5f6df6" providerId="LiveId" clId="{463C435C-44D7-48A0-87B8-4245DD3B8230}" dt="2025-08-29T05:48:57.785" v="674" actId="164"/>
          <ac:cxnSpMkLst>
            <pc:docMk/>
            <pc:sldMk cId="589357503" sldId="355"/>
            <ac:cxnSpMk id="13" creationId="{D21C2794-69C0-F344-0AEB-5BF26B50E5DB}"/>
          </ac:cxnSpMkLst>
        </pc:cxnChg>
        <pc:cxnChg chg="add mod">
          <ac:chgData name="MINHO PARK" userId="ec1a24b1eb5f6df6" providerId="LiveId" clId="{463C435C-44D7-48A0-87B8-4245DD3B8230}" dt="2025-08-29T05:48:57.785" v="674" actId="164"/>
          <ac:cxnSpMkLst>
            <pc:docMk/>
            <pc:sldMk cId="589357503" sldId="355"/>
            <ac:cxnSpMk id="16" creationId="{8F238D0E-640A-F6C8-A7E0-1DFD6FF171CF}"/>
          </ac:cxnSpMkLst>
        </pc:cxnChg>
        <pc:cxnChg chg="add mod">
          <ac:chgData name="MINHO PARK" userId="ec1a24b1eb5f6df6" providerId="LiveId" clId="{463C435C-44D7-48A0-87B8-4245DD3B8230}" dt="2025-08-29T05:48:57.785" v="674" actId="164"/>
          <ac:cxnSpMkLst>
            <pc:docMk/>
            <pc:sldMk cId="589357503" sldId="355"/>
            <ac:cxnSpMk id="20" creationId="{D3F2A672-C8E3-0739-9BAB-714978997669}"/>
          </ac:cxnSpMkLst>
        </pc:cxnChg>
        <pc:cxnChg chg="add mod">
          <ac:chgData name="MINHO PARK" userId="ec1a24b1eb5f6df6" providerId="LiveId" clId="{463C435C-44D7-48A0-87B8-4245DD3B8230}" dt="2025-08-29T05:44:52.296" v="611" actId="14100"/>
          <ac:cxnSpMkLst>
            <pc:docMk/>
            <pc:sldMk cId="589357503" sldId="355"/>
            <ac:cxnSpMk id="22" creationId="{3B473453-9CCF-FD2A-B997-E477EB383571}"/>
          </ac:cxnSpMkLst>
        </pc:cxnChg>
        <pc:cxnChg chg="add mod">
          <ac:chgData name="MINHO PARK" userId="ec1a24b1eb5f6df6" providerId="LiveId" clId="{463C435C-44D7-48A0-87B8-4245DD3B8230}" dt="2025-08-29T05:45:09.741" v="622" actId="1036"/>
          <ac:cxnSpMkLst>
            <pc:docMk/>
            <pc:sldMk cId="589357503" sldId="355"/>
            <ac:cxnSpMk id="25" creationId="{5DAFAE02-B01C-CEF8-192C-75E5464168A4}"/>
          </ac:cxnSpMkLst>
        </pc:cxnChg>
        <pc:cxnChg chg="add mod">
          <ac:chgData name="MINHO PARK" userId="ec1a24b1eb5f6df6" providerId="LiveId" clId="{463C435C-44D7-48A0-87B8-4245DD3B8230}" dt="2025-08-29T05:48:57.785" v="674" actId="164"/>
          <ac:cxnSpMkLst>
            <pc:docMk/>
            <pc:sldMk cId="589357503" sldId="355"/>
            <ac:cxnSpMk id="27" creationId="{F1E97A1C-0D8D-FCAC-369C-C207CC28A89D}"/>
          </ac:cxnSpMkLst>
        </pc:cxnChg>
        <pc:cxnChg chg="add mod">
          <ac:chgData name="MINHO PARK" userId="ec1a24b1eb5f6df6" providerId="LiveId" clId="{463C435C-44D7-48A0-87B8-4245DD3B8230}" dt="2025-08-29T05:45:39.412" v="634" actId="1076"/>
          <ac:cxnSpMkLst>
            <pc:docMk/>
            <pc:sldMk cId="589357503" sldId="355"/>
            <ac:cxnSpMk id="29" creationId="{362DBC74-8D97-6005-81D4-433C6758740C}"/>
          </ac:cxnSpMkLst>
        </pc:cxnChg>
        <pc:cxnChg chg="add mod">
          <ac:chgData name="MINHO PARK" userId="ec1a24b1eb5f6df6" providerId="LiveId" clId="{463C435C-44D7-48A0-87B8-4245DD3B8230}" dt="2025-08-29T05:46:10.954" v="637" actId="14100"/>
          <ac:cxnSpMkLst>
            <pc:docMk/>
            <pc:sldMk cId="589357503" sldId="355"/>
            <ac:cxnSpMk id="31" creationId="{84E7FA33-F6D4-4D87-C09A-5C2790A91005}"/>
          </ac:cxnSpMkLst>
        </pc:cxnChg>
        <pc:cxnChg chg="add mod">
          <ac:chgData name="MINHO PARK" userId="ec1a24b1eb5f6df6" providerId="LiveId" clId="{463C435C-44D7-48A0-87B8-4245DD3B8230}" dt="2025-08-29T05:46:29.128" v="641" actId="1037"/>
          <ac:cxnSpMkLst>
            <pc:docMk/>
            <pc:sldMk cId="589357503" sldId="355"/>
            <ac:cxnSpMk id="33" creationId="{080CA947-2EDF-5A41-3357-66D94D77E31A}"/>
          </ac:cxnSpMkLst>
        </pc:cxnChg>
        <pc:cxnChg chg="add mod">
          <ac:chgData name="MINHO PARK" userId="ec1a24b1eb5f6df6" providerId="LiveId" clId="{463C435C-44D7-48A0-87B8-4245DD3B8230}" dt="2025-08-29T05:46:46.374" v="644" actId="14100"/>
          <ac:cxnSpMkLst>
            <pc:docMk/>
            <pc:sldMk cId="589357503" sldId="355"/>
            <ac:cxnSpMk id="35" creationId="{FC9C0C40-79A7-6033-DB4C-04A325D153F0}"/>
          </ac:cxnSpMkLst>
        </pc:cxnChg>
        <pc:cxnChg chg="add mod">
          <ac:chgData name="MINHO PARK" userId="ec1a24b1eb5f6df6" providerId="LiveId" clId="{463C435C-44D7-48A0-87B8-4245DD3B8230}" dt="2025-08-29T05:47:12.220" v="651" actId="14100"/>
          <ac:cxnSpMkLst>
            <pc:docMk/>
            <pc:sldMk cId="589357503" sldId="355"/>
            <ac:cxnSpMk id="37" creationId="{131D41B8-0527-FB45-54AF-92F85EDB19FF}"/>
          </ac:cxnSpMkLst>
        </pc:cxnChg>
        <pc:cxnChg chg="add mod">
          <ac:chgData name="MINHO PARK" userId="ec1a24b1eb5f6df6" providerId="LiveId" clId="{463C435C-44D7-48A0-87B8-4245DD3B8230}" dt="2025-08-29T05:47:33.070" v="655" actId="1076"/>
          <ac:cxnSpMkLst>
            <pc:docMk/>
            <pc:sldMk cId="589357503" sldId="355"/>
            <ac:cxnSpMk id="40" creationId="{98048174-8C55-AC24-0E6A-5E0119186EFA}"/>
          </ac:cxnSpMkLst>
        </pc:cxnChg>
        <pc:cxnChg chg="add mod">
          <ac:chgData name="MINHO PARK" userId="ec1a24b1eb5f6df6" providerId="LiveId" clId="{463C435C-44D7-48A0-87B8-4245DD3B8230}" dt="2025-08-29T05:48:57.785" v="674" actId="164"/>
          <ac:cxnSpMkLst>
            <pc:docMk/>
            <pc:sldMk cId="589357503" sldId="355"/>
            <ac:cxnSpMk id="42" creationId="{CD77F833-B8E0-5D82-D74F-4BCA71982C08}"/>
          </ac:cxnSpMkLst>
        </pc:cxnChg>
        <pc:cxnChg chg="add mod">
          <ac:chgData name="MINHO PARK" userId="ec1a24b1eb5f6df6" providerId="LiveId" clId="{463C435C-44D7-48A0-87B8-4245DD3B8230}" dt="2025-08-29T05:48:12.250" v="673" actId="14100"/>
          <ac:cxnSpMkLst>
            <pc:docMk/>
            <pc:sldMk cId="589357503" sldId="355"/>
            <ac:cxnSpMk id="45" creationId="{248C0640-F85F-4A05-72CD-495F240D382F}"/>
          </ac:cxnSpMkLst>
        </pc:cxnChg>
      </pc:sldChg>
      <pc:sldChg chg="addSp delSp modSp add mod modAnim">
        <pc:chgData name="MINHO PARK" userId="ec1a24b1eb5f6df6" providerId="LiveId" clId="{463C435C-44D7-48A0-87B8-4245DD3B8230}" dt="2025-08-31T03:42:25.227" v="681" actId="14100"/>
        <pc:sldMkLst>
          <pc:docMk/>
          <pc:sldMk cId="3961510555" sldId="356"/>
        </pc:sldMkLst>
        <pc:picChg chg="add mod">
          <ac:chgData name="MINHO PARK" userId="ec1a24b1eb5f6df6" providerId="LiveId" clId="{463C435C-44D7-48A0-87B8-4245DD3B8230}" dt="2025-08-31T03:42:25.227" v="681" actId="14100"/>
          <ac:picMkLst>
            <pc:docMk/>
            <pc:sldMk cId="3961510555" sldId="356"/>
            <ac:picMk id="3" creationId="{087A37E2-8349-9719-3436-94F7CC7D497B}"/>
          </ac:picMkLst>
        </pc:picChg>
      </pc:sldChg>
      <pc:sldChg chg="addSp delSp modSp add mod delAnim modAnim">
        <pc:chgData name="MINHO PARK" userId="ec1a24b1eb5f6df6" providerId="LiveId" clId="{463C435C-44D7-48A0-87B8-4245DD3B8230}" dt="2025-08-31T03:43:11.057" v="689" actId="14100"/>
        <pc:sldMkLst>
          <pc:docMk/>
          <pc:sldMk cId="4075082518" sldId="357"/>
        </pc:sldMkLst>
        <pc:picChg chg="add mod">
          <ac:chgData name="MINHO PARK" userId="ec1a24b1eb5f6df6" providerId="LiveId" clId="{463C435C-44D7-48A0-87B8-4245DD3B8230}" dt="2025-08-31T03:43:11.057" v="689" actId="14100"/>
          <ac:picMkLst>
            <pc:docMk/>
            <pc:sldMk cId="4075082518" sldId="357"/>
            <ac:picMk id="4" creationId="{D1DF9AD7-51F0-1315-C83D-C86EC97A2D92}"/>
          </ac:picMkLst>
        </pc:picChg>
      </pc:sldChg>
      <pc:sldChg chg="addSp modSp add mod modAnim">
        <pc:chgData name="MINHO PARK" userId="ec1a24b1eb5f6df6" providerId="LiveId" clId="{463C435C-44D7-48A0-87B8-4245DD3B8230}" dt="2025-08-31T03:44:20.960" v="693" actId="14100"/>
        <pc:sldMkLst>
          <pc:docMk/>
          <pc:sldMk cId="279985583" sldId="358"/>
        </pc:sldMkLst>
        <pc:picChg chg="add mod">
          <ac:chgData name="MINHO PARK" userId="ec1a24b1eb5f6df6" providerId="LiveId" clId="{463C435C-44D7-48A0-87B8-4245DD3B8230}" dt="2025-08-31T03:44:20.960" v="693" actId="14100"/>
          <ac:picMkLst>
            <pc:docMk/>
            <pc:sldMk cId="279985583" sldId="358"/>
            <ac:picMk id="3" creationId="{359959D7-C4A6-C882-F771-06CBD143C272}"/>
          </ac:picMkLst>
        </pc:picChg>
      </pc:sldChg>
      <pc:sldChg chg="addSp modSp add mod modAnim">
        <pc:chgData name="MINHO PARK" userId="ec1a24b1eb5f6df6" providerId="LiveId" clId="{463C435C-44D7-48A0-87B8-4245DD3B8230}" dt="2025-08-31T03:46:39.608" v="706" actId="14100"/>
        <pc:sldMkLst>
          <pc:docMk/>
          <pc:sldMk cId="1458276451" sldId="359"/>
        </pc:sldMkLst>
        <pc:picChg chg="add mod">
          <ac:chgData name="MINHO PARK" userId="ec1a24b1eb5f6df6" providerId="LiveId" clId="{463C435C-44D7-48A0-87B8-4245DD3B8230}" dt="2025-08-31T03:46:39.608" v="706" actId="14100"/>
          <ac:picMkLst>
            <pc:docMk/>
            <pc:sldMk cId="1458276451" sldId="359"/>
            <ac:picMk id="3" creationId="{225001F0-1DC1-6846-87C9-A2B074212999}"/>
          </ac:picMkLst>
        </pc:picChg>
      </pc:sldChg>
      <pc:sldChg chg="add del">
        <pc:chgData name="MINHO PARK" userId="ec1a24b1eb5f6df6" providerId="LiveId" clId="{463C435C-44D7-48A0-87B8-4245DD3B8230}" dt="2025-08-31T03:47:45.026" v="707" actId="47"/>
        <pc:sldMkLst>
          <pc:docMk/>
          <pc:sldMk cId="2014055638" sldId="360"/>
        </pc:sldMkLst>
      </pc:sldChg>
      <pc:sldChg chg="addSp delSp modSp add mod delAnim modAnim">
        <pc:chgData name="MINHO PARK" userId="ec1a24b1eb5f6df6" providerId="LiveId" clId="{463C435C-44D7-48A0-87B8-4245DD3B8230}" dt="2025-08-31T03:45:43.722" v="702" actId="14100"/>
        <pc:sldMkLst>
          <pc:docMk/>
          <pc:sldMk cId="1540631736" sldId="361"/>
        </pc:sldMkLst>
        <pc:picChg chg="add mod">
          <ac:chgData name="MINHO PARK" userId="ec1a24b1eb5f6df6" providerId="LiveId" clId="{463C435C-44D7-48A0-87B8-4245DD3B8230}" dt="2025-08-31T03:45:43.722" v="702" actId="14100"/>
          <ac:picMkLst>
            <pc:docMk/>
            <pc:sldMk cId="1540631736" sldId="361"/>
            <ac:picMk id="3" creationId="{E7174BCB-7BF8-7A5A-634F-6D0CC05F0D58}"/>
          </ac:picMkLst>
        </pc:picChg>
      </pc:sldChg>
      <pc:sldMasterChg chg="modSldLayout">
        <pc:chgData name="MINHO PARK" userId="ec1a24b1eb5f6df6" providerId="LiveId" clId="{463C435C-44D7-48A0-87B8-4245DD3B8230}" dt="2025-08-26T04:29:42.912" v="523"/>
        <pc:sldMasterMkLst>
          <pc:docMk/>
          <pc:sldMasterMk cId="0" sldId="2147483662"/>
        </pc:sldMasterMkLst>
        <pc:sldLayoutChg chg="addSp delSp modSp mod">
          <pc:chgData name="MINHO PARK" userId="ec1a24b1eb5f6df6" providerId="LiveId" clId="{463C435C-44D7-48A0-87B8-4245DD3B8230}" dt="2025-08-26T04:29:42.912" v="523"/>
          <pc:sldLayoutMkLst>
            <pc:docMk/>
            <pc:sldMasterMk cId="0" sldId="2147483662"/>
            <pc:sldLayoutMk cId="0" sldId="2147483663"/>
          </pc:sldLayoutMkLst>
          <pc:spChg chg="add mod">
            <ac:chgData name="MINHO PARK" userId="ec1a24b1eb5f6df6" providerId="LiveId" clId="{463C435C-44D7-48A0-87B8-4245DD3B8230}" dt="2025-08-26T04:29:42.912" v="523"/>
            <ac:spMkLst>
              <pc:docMk/>
              <pc:sldMasterMk cId="0" sldId="2147483662"/>
              <pc:sldLayoutMk cId="0" sldId="2147483663"/>
              <ac:spMk id="6" creationId="{075B2689-9A0E-F8CF-C2CE-8C031B19C31E}"/>
            </ac:spMkLst>
          </pc:spChg>
          <pc:picChg chg="add mod">
            <ac:chgData name="MINHO PARK" userId="ec1a24b1eb5f6df6" providerId="LiveId" clId="{463C435C-44D7-48A0-87B8-4245DD3B8230}" dt="2025-08-24T01:17:01.317" v="299"/>
            <ac:picMkLst>
              <pc:docMk/>
              <pc:sldMasterMk cId="0" sldId="2147483662"/>
              <pc:sldLayoutMk cId="0" sldId="2147483663"/>
              <ac:picMk id="5" creationId="{E469C332-5459-AE82-697A-A7AC27698D00}"/>
            </ac:picMkLst>
          </pc:picChg>
        </pc:sldLayoutChg>
      </pc:sldMasterChg>
    </pc:docChg>
  </pc:docChgLst>
  <pc:docChgLst>
    <pc:chgData name="MINHO PARK" userId="ec1a24b1eb5f6df6" providerId="LiveId" clId="{5F490BB3-F41C-42CD-8678-A28FD3A24737}"/>
    <pc:docChg chg="undo custSel addSld modSld sldOrd">
      <pc:chgData name="MINHO PARK" userId="ec1a24b1eb5f6df6" providerId="LiveId" clId="{5F490BB3-F41C-42CD-8678-A28FD3A24737}" dt="2025-09-13T06:18:18.913" v="1039" actId="208"/>
      <pc:docMkLst>
        <pc:docMk/>
      </pc:docMkLst>
      <pc:sldChg chg="modSp mod">
        <pc:chgData name="MINHO PARK" userId="ec1a24b1eb5f6df6" providerId="LiveId" clId="{5F490BB3-F41C-42CD-8678-A28FD3A24737}" dt="2025-09-13T01:05:29.162" v="610"/>
        <pc:sldMkLst>
          <pc:docMk/>
          <pc:sldMk cId="3627114894" sldId="303"/>
        </pc:sldMkLst>
        <pc:spChg chg="mod">
          <ac:chgData name="MINHO PARK" userId="ec1a24b1eb5f6df6" providerId="LiveId" clId="{5F490BB3-F41C-42CD-8678-A28FD3A24737}" dt="2025-09-13T01:05:29.162" v="610"/>
          <ac:spMkLst>
            <pc:docMk/>
            <pc:sldMk cId="3627114894" sldId="303"/>
            <ac:spMk id="3" creationId="{A9140E49-569F-B854-257E-F3CD71BFC082}"/>
          </ac:spMkLst>
        </pc:spChg>
      </pc:sldChg>
      <pc:sldChg chg="modSp mod">
        <pc:chgData name="MINHO PARK" userId="ec1a24b1eb5f6df6" providerId="LiveId" clId="{5F490BB3-F41C-42CD-8678-A28FD3A24737}" dt="2025-09-12T06:39:53.018" v="80" actId="20577"/>
        <pc:sldMkLst>
          <pc:docMk/>
          <pc:sldMk cId="2791651127" sldId="328"/>
        </pc:sldMkLst>
        <pc:spChg chg="mod">
          <ac:chgData name="MINHO PARK" userId="ec1a24b1eb5f6df6" providerId="LiveId" clId="{5F490BB3-F41C-42CD-8678-A28FD3A24737}" dt="2025-09-12T06:39:53.018" v="80" actId="20577"/>
          <ac:spMkLst>
            <pc:docMk/>
            <pc:sldMk cId="2791651127" sldId="328"/>
            <ac:spMk id="3" creationId="{42DA8F79-2A85-1449-FDA1-3A96D9D8DD8C}"/>
          </ac:spMkLst>
        </pc:spChg>
      </pc:sldChg>
      <pc:sldChg chg="modSp mod">
        <pc:chgData name="MINHO PARK" userId="ec1a24b1eb5f6df6" providerId="LiveId" clId="{5F490BB3-F41C-42CD-8678-A28FD3A24737}" dt="2025-09-12T06:45:36.825" v="94" actId="20577"/>
        <pc:sldMkLst>
          <pc:docMk/>
          <pc:sldMk cId="3177325089" sldId="331"/>
        </pc:sldMkLst>
        <pc:spChg chg="mod">
          <ac:chgData name="MINHO PARK" userId="ec1a24b1eb5f6df6" providerId="LiveId" clId="{5F490BB3-F41C-42CD-8678-A28FD3A24737}" dt="2025-09-12T06:45:36.825" v="94" actId="20577"/>
          <ac:spMkLst>
            <pc:docMk/>
            <pc:sldMk cId="3177325089" sldId="331"/>
            <ac:spMk id="11" creationId="{30E30232-F726-733B-6907-F96E2EBB8CC2}"/>
          </ac:spMkLst>
        </pc:spChg>
      </pc:sldChg>
      <pc:sldChg chg="modSp mod">
        <pc:chgData name="MINHO PARK" userId="ec1a24b1eb5f6df6" providerId="LiveId" clId="{5F490BB3-F41C-42CD-8678-A28FD3A24737}" dt="2025-09-12T06:55:35.437" v="109" actId="14100"/>
        <pc:sldMkLst>
          <pc:docMk/>
          <pc:sldMk cId="2184575178" sldId="334"/>
        </pc:sldMkLst>
        <pc:spChg chg="mod">
          <ac:chgData name="MINHO PARK" userId="ec1a24b1eb5f6df6" providerId="LiveId" clId="{5F490BB3-F41C-42CD-8678-A28FD3A24737}" dt="2025-09-12T06:55:35.437" v="109" actId="14100"/>
          <ac:spMkLst>
            <pc:docMk/>
            <pc:sldMk cId="2184575178" sldId="334"/>
            <ac:spMk id="3" creationId="{119FA61E-7BFC-2893-C89D-F6E6ECD48772}"/>
          </ac:spMkLst>
        </pc:spChg>
      </pc:sldChg>
      <pc:sldChg chg="modSp mod">
        <pc:chgData name="MINHO PARK" userId="ec1a24b1eb5f6df6" providerId="LiveId" clId="{5F490BB3-F41C-42CD-8678-A28FD3A24737}" dt="2025-09-12T06:58:51.154" v="176" actId="1037"/>
        <pc:sldMkLst>
          <pc:docMk/>
          <pc:sldMk cId="2035847814" sldId="335"/>
        </pc:sldMkLst>
        <pc:spChg chg="mod">
          <ac:chgData name="MINHO PARK" userId="ec1a24b1eb5f6df6" providerId="LiveId" clId="{5F490BB3-F41C-42CD-8678-A28FD3A24737}" dt="2025-09-12T06:57:45.944" v="146" actId="20577"/>
          <ac:spMkLst>
            <pc:docMk/>
            <pc:sldMk cId="2035847814" sldId="335"/>
            <ac:spMk id="3" creationId="{A36C5B60-CBF8-2952-922E-43F9340EC680}"/>
          </ac:spMkLst>
        </pc:spChg>
        <pc:spChg chg="mod">
          <ac:chgData name="MINHO PARK" userId="ec1a24b1eb5f6df6" providerId="LiveId" clId="{5F490BB3-F41C-42CD-8678-A28FD3A24737}" dt="2025-09-12T06:58:07.794" v="147" actId="14100"/>
          <ac:spMkLst>
            <pc:docMk/>
            <pc:sldMk cId="2035847814" sldId="335"/>
            <ac:spMk id="12" creationId="{BA893FFC-4E77-015C-28E2-73854B63A967}"/>
          </ac:spMkLst>
        </pc:spChg>
        <pc:spChg chg="mod">
          <ac:chgData name="MINHO PARK" userId="ec1a24b1eb5f6df6" providerId="LiveId" clId="{5F490BB3-F41C-42CD-8678-A28FD3A24737}" dt="2025-09-12T06:58:51.154" v="176" actId="1037"/>
          <ac:spMkLst>
            <pc:docMk/>
            <pc:sldMk cId="2035847814" sldId="335"/>
            <ac:spMk id="13" creationId="{117B5B94-6281-E576-43E6-135AAA2BC824}"/>
          </ac:spMkLst>
        </pc:spChg>
      </pc:sldChg>
      <pc:sldChg chg="addSp modSp mod">
        <pc:chgData name="MINHO PARK" userId="ec1a24b1eb5f6df6" providerId="LiveId" clId="{5F490BB3-F41C-42CD-8678-A28FD3A24737}" dt="2025-09-13T03:37:53.424" v="898" actId="1076"/>
        <pc:sldMkLst>
          <pc:docMk/>
          <pc:sldMk cId="4118632644" sldId="336"/>
        </pc:sldMkLst>
        <pc:spChg chg="mod">
          <ac:chgData name="MINHO PARK" userId="ec1a24b1eb5f6df6" providerId="LiveId" clId="{5F490BB3-F41C-42CD-8678-A28FD3A24737}" dt="2025-09-12T07:03:21.065" v="180"/>
          <ac:spMkLst>
            <pc:docMk/>
            <pc:sldMk cId="4118632644" sldId="336"/>
            <ac:spMk id="2" creationId="{F681D581-292F-78BF-A55E-837AF1594F67}"/>
          </ac:spMkLst>
        </pc:spChg>
        <pc:spChg chg="mod">
          <ac:chgData name="MINHO PARK" userId="ec1a24b1eb5f6df6" providerId="LiveId" clId="{5F490BB3-F41C-42CD-8678-A28FD3A24737}" dt="2025-09-12T06:59:33.196" v="179"/>
          <ac:spMkLst>
            <pc:docMk/>
            <pc:sldMk cId="4118632644" sldId="336"/>
            <ac:spMk id="3" creationId="{7987378D-7F31-6C73-A847-24D07DA2DD03}"/>
          </ac:spMkLst>
        </pc:spChg>
        <pc:picChg chg="add mod">
          <ac:chgData name="MINHO PARK" userId="ec1a24b1eb5f6df6" providerId="LiveId" clId="{5F490BB3-F41C-42CD-8678-A28FD3A24737}" dt="2025-09-13T03:37:53.424" v="898" actId="1076"/>
          <ac:picMkLst>
            <pc:docMk/>
            <pc:sldMk cId="4118632644" sldId="336"/>
            <ac:picMk id="5" creationId="{DA54F092-CBCC-5C36-1FF2-31B440210C29}"/>
          </ac:picMkLst>
        </pc:picChg>
      </pc:sldChg>
      <pc:sldChg chg="addSp delSp modSp mod">
        <pc:chgData name="MINHO PARK" userId="ec1a24b1eb5f6df6" providerId="LiveId" clId="{5F490BB3-F41C-42CD-8678-A28FD3A24737}" dt="2025-09-13T03:40:36.512" v="904" actId="1076"/>
        <pc:sldMkLst>
          <pc:docMk/>
          <pc:sldMk cId="1156098584" sldId="337"/>
        </pc:sldMkLst>
        <pc:spChg chg="mod">
          <ac:chgData name="MINHO PARK" userId="ec1a24b1eb5f6df6" providerId="LiveId" clId="{5F490BB3-F41C-42CD-8678-A28FD3A24737}" dt="2025-09-12T07:03:54.062" v="182" actId="1076"/>
          <ac:spMkLst>
            <pc:docMk/>
            <pc:sldMk cId="1156098584" sldId="337"/>
            <ac:spMk id="6" creationId="{4CBB2A7B-4F3C-09CF-82D9-D7BB276F3390}"/>
          </ac:spMkLst>
        </pc:spChg>
        <pc:picChg chg="add mod">
          <ac:chgData name="MINHO PARK" userId="ec1a24b1eb5f6df6" providerId="LiveId" clId="{5F490BB3-F41C-42CD-8678-A28FD3A24737}" dt="2025-09-13T03:40:36.512" v="904" actId="1076"/>
          <ac:picMkLst>
            <pc:docMk/>
            <pc:sldMk cId="1156098584" sldId="337"/>
            <ac:picMk id="7" creationId="{DC5F9BA6-A2AD-075B-D52C-72D1676A849E}"/>
          </ac:picMkLst>
        </pc:picChg>
        <pc:picChg chg="mod">
          <ac:chgData name="MINHO PARK" userId="ec1a24b1eb5f6df6" providerId="LiveId" clId="{5F490BB3-F41C-42CD-8678-A28FD3A24737}" dt="2025-09-13T03:39:46.390" v="900" actId="1076"/>
          <ac:picMkLst>
            <pc:docMk/>
            <pc:sldMk cId="1156098584" sldId="337"/>
            <ac:picMk id="14340" creationId="{CDB111B9-76C2-5C43-97B4-160D7C1FA962}"/>
          </ac:picMkLst>
        </pc:picChg>
        <pc:cxnChg chg="del mod">
          <ac:chgData name="MINHO PARK" userId="ec1a24b1eb5f6df6" providerId="LiveId" clId="{5F490BB3-F41C-42CD-8678-A28FD3A24737}" dt="2025-09-12T07:03:56.897" v="184" actId="478"/>
          <ac:cxnSpMkLst>
            <pc:docMk/>
            <pc:sldMk cId="1156098584" sldId="337"/>
            <ac:cxnSpMk id="8" creationId="{57B84137-EC28-497D-3F39-9A00C24D4ADF}"/>
          </ac:cxnSpMkLst>
        </pc:cxnChg>
      </pc:sldChg>
      <pc:sldChg chg="modSp">
        <pc:chgData name="MINHO PARK" userId="ec1a24b1eb5f6df6" providerId="LiveId" clId="{5F490BB3-F41C-42CD-8678-A28FD3A24737}" dt="2025-09-13T03:51:57.598" v="906" actId="1076"/>
        <pc:sldMkLst>
          <pc:docMk/>
          <pc:sldMk cId="2119611431" sldId="338"/>
        </pc:sldMkLst>
        <pc:picChg chg="mod">
          <ac:chgData name="MINHO PARK" userId="ec1a24b1eb5f6df6" providerId="LiveId" clId="{5F490BB3-F41C-42CD-8678-A28FD3A24737}" dt="2025-09-13T03:51:57.598" v="906" actId="1076"/>
          <ac:picMkLst>
            <pc:docMk/>
            <pc:sldMk cId="2119611431" sldId="338"/>
            <ac:picMk id="15362" creationId="{82B96303-FB55-962C-03F2-6CCA5000A00B}"/>
          </ac:picMkLst>
        </pc:picChg>
      </pc:sldChg>
      <pc:sldChg chg="modSp mod">
        <pc:chgData name="MINHO PARK" userId="ec1a24b1eb5f6df6" providerId="LiveId" clId="{5F490BB3-F41C-42CD-8678-A28FD3A24737}" dt="2025-09-13T05:31:11.978" v="1011" actId="1076"/>
        <pc:sldMkLst>
          <pc:docMk/>
          <pc:sldMk cId="76393360" sldId="340"/>
        </pc:sldMkLst>
        <pc:spChg chg="mod">
          <ac:chgData name="MINHO PARK" userId="ec1a24b1eb5f6df6" providerId="LiveId" clId="{5F490BB3-F41C-42CD-8678-A28FD3A24737}" dt="2025-09-12T07:29:20.994" v="304" actId="20577"/>
          <ac:spMkLst>
            <pc:docMk/>
            <pc:sldMk cId="76393360" sldId="340"/>
            <ac:spMk id="3" creationId="{1FC60ED6-18A1-8132-E0AB-4E6061E29A50}"/>
          </ac:spMkLst>
        </pc:spChg>
        <pc:picChg chg="mod">
          <ac:chgData name="MINHO PARK" userId="ec1a24b1eb5f6df6" providerId="LiveId" clId="{5F490BB3-F41C-42CD-8678-A28FD3A24737}" dt="2025-09-13T05:31:11.978" v="1011" actId="1076"/>
          <ac:picMkLst>
            <pc:docMk/>
            <pc:sldMk cId="76393360" sldId="340"/>
            <ac:picMk id="5" creationId="{8188C2FF-66D9-E4B1-3A7C-C9A6CCA06664}"/>
          </ac:picMkLst>
        </pc:picChg>
      </pc:sldChg>
      <pc:sldChg chg="modSp mod">
        <pc:chgData name="MINHO PARK" userId="ec1a24b1eb5f6df6" providerId="LiveId" clId="{5F490BB3-F41C-42CD-8678-A28FD3A24737}" dt="2025-09-12T07:35:39.820" v="310" actId="20577"/>
        <pc:sldMkLst>
          <pc:docMk/>
          <pc:sldMk cId="4272302844" sldId="341"/>
        </pc:sldMkLst>
        <pc:spChg chg="mod">
          <ac:chgData name="MINHO PARK" userId="ec1a24b1eb5f6df6" providerId="LiveId" clId="{5F490BB3-F41C-42CD-8678-A28FD3A24737}" dt="2025-09-12T07:35:39.820" v="310" actId="20577"/>
          <ac:spMkLst>
            <pc:docMk/>
            <pc:sldMk cId="4272302844" sldId="341"/>
            <ac:spMk id="27" creationId="{B443D8FB-E761-0B83-581E-88DAA8A6B264}"/>
          </ac:spMkLst>
        </pc:spChg>
      </pc:sldChg>
      <pc:sldChg chg="addSp modSp mod">
        <pc:chgData name="MINHO PARK" userId="ec1a24b1eb5f6df6" providerId="LiveId" clId="{5F490BB3-F41C-42CD-8678-A28FD3A24737}" dt="2025-09-12T07:47:14.739" v="407" actId="1076"/>
        <pc:sldMkLst>
          <pc:docMk/>
          <pc:sldMk cId="568895448" sldId="343"/>
        </pc:sldMkLst>
        <pc:spChg chg="mod">
          <ac:chgData name="MINHO PARK" userId="ec1a24b1eb5f6df6" providerId="LiveId" clId="{5F490BB3-F41C-42CD-8678-A28FD3A24737}" dt="2025-09-12T07:44:38.021" v="362" actId="1076"/>
          <ac:spMkLst>
            <pc:docMk/>
            <pc:sldMk cId="568895448" sldId="343"/>
            <ac:spMk id="3" creationId="{3779F7BC-D313-564B-F7AE-725E4BFC4023}"/>
          </ac:spMkLst>
        </pc:spChg>
        <pc:spChg chg="mod">
          <ac:chgData name="MINHO PARK" userId="ec1a24b1eb5f6df6" providerId="LiveId" clId="{5F490BB3-F41C-42CD-8678-A28FD3A24737}" dt="2025-09-12T07:45:42.099" v="395" actId="1038"/>
          <ac:spMkLst>
            <pc:docMk/>
            <pc:sldMk cId="568895448" sldId="343"/>
            <ac:spMk id="4" creationId="{EF9D56CC-B5B1-9889-00AF-B05332A1FB54}"/>
          </ac:spMkLst>
        </pc:spChg>
        <pc:spChg chg="add mod">
          <ac:chgData name="MINHO PARK" userId="ec1a24b1eb5f6df6" providerId="LiveId" clId="{5F490BB3-F41C-42CD-8678-A28FD3A24737}" dt="2025-09-12T07:42:41.469" v="325" actId="1076"/>
          <ac:spMkLst>
            <pc:docMk/>
            <pc:sldMk cId="568895448" sldId="343"/>
            <ac:spMk id="8" creationId="{B0EE02D1-FC9F-EC50-3658-3BAF4F281175}"/>
          </ac:spMkLst>
        </pc:spChg>
        <pc:spChg chg="add mod">
          <ac:chgData name="MINHO PARK" userId="ec1a24b1eb5f6df6" providerId="LiveId" clId="{5F490BB3-F41C-42CD-8678-A28FD3A24737}" dt="2025-09-12T07:43:09.969" v="340" actId="1076"/>
          <ac:spMkLst>
            <pc:docMk/>
            <pc:sldMk cId="568895448" sldId="343"/>
            <ac:spMk id="14" creationId="{CEE89395-1891-D384-D8E1-5E13ED52260C}"/>
          </ac:spMkLst>
        </pc:spChg>
        <pc:spChg chg="add mod">
          <ac:chgData name="MINHO PARK" userId="ec1a24b1eb5f6df6" providerId="LiveId" clId="{5F490BB3-F41C-42CD-8678-A28FD3A24737}" dt="2025-09-12T07:47:14.739" v="407" actId="1076"/>
          <ac:spMkLst>
            <pc:docMk/>
            <pc:sldMk cId="568895448" sldId="343"/>
            <ac:spMk id="17" creationId="{A7B4E42C-C73D-014B-9FC2-5C939889B1BF}"/>
          </ac:spMkLst>
        </pc:spChg>
        <pc:cxnChg chg="mod">
          <ac:chgData name="MINHO PARK" userId="ec1a24b1eb5f6df6" providerId="LiveId" clId="{5F490BB3-F41C-42CD-8678-A28FD3A24737}" dt="2025-09-12T07:45:34.069" v="386" actId="14100"/>
          <ac:cxnSpMkLst>
            <pc:docMk/>
            <pc:sldMk cId="568895448" sldId="343"/>
            <ac:cxnSpMk id="7" creationId="{3FD2C598-C9CA-1CD8-0CDA-77A525993034}"/>
          </ac:cxnSpMkLst>
        </pc:cxnChg>
        <pc:cxnChg chg="add mod">
          <ac:chgData name="MINHO PARK" userId="ec1a24b1eb5f6df6" providerId="LiveId" clId="{5F490BB3-F41C-42CD-8678-A28FD3A24737}" dt="2025-09-12T07:42:28.671" v="322" actId="14100"/>
          <ac:cxnSpMkLst>
            <pc:docMk/>
            <pc:sldMk cId="568895448" sldId="343"/>
            <ac:cxnSpMk id="9" creationId="{723958F0-87DC-381D-E551-142580D404D4}"/>
          </ac:cxnSpMkLst>
        </pc:cxnChg>
        <pc:cxnChg chg="mod">
          <ac:chgData name="MINHO PARK" userId="ec1a24b1eb5f6df6" providerId="LiveId" clId="{5F490BB3-F41C-42CD-8678-A28FD3A24737}" dt="2025-09-12T07:44:42.524" v="365" actId="1036"/>
          <ac:cxnSpMkLst>
            <pc:docMk/>
            <pc:sldMk cId="568895448" sldId="343"/>
            <ac:cxnSpMk id="11" creationId="{05ACE3B5-A213-C42F-8806-4F18BA38636E}"/>
          </ac:cxnSpMkLst>
        </pc:cxnChg>
        <pc:cxnChg chg="add mod">
          <ac:chgData name="MINHO PARK" userId="ec1a24b1eb5f6df6" providerId="LiveId" clId="{5F490BB3-F41C-42CD-8678-A28FD3A24737}" dt="2025-09-12T07:47:09.362" v="406" actId="1035"/>
          <ac:cxnSpMkLst>
            <pc:docMk/>
            <pc:sldMk cId="568895448" sldId="343"/>
            <ac:cxnSpMk id="25" creationId="{B3B98F67-B384-CFB2-AAAD-D6924D3FA79F}"/>
          </ac:cxnSpMkLst>
        </pc:cxnChg>
      </pc:sldChg>
      <pc:sldChg chg="addSp modSp mod">
        <pc:chgData name="MINHO PARK" userId="ec1a24b1eb5f6df6" providerId="LiveId" clId="{5F490BB3-F41C-42CD-8678-A28FD3A24737}" dt="2025-09-12T07:48:47.868" v="437" actId="1036"/>
        <pc:sldMkLst>
          <pc:docMk/>
          <pc:sldMk cId="2669538436" sldId="344"/>
        </pc:sldMkLst>
        <pc:spChg chg="add mod">
          <ac:chgData name="MINHO PARK" userId="ec1a24b1eb5f6df6" providerId="LiveId" clId="{5F490BB3-F41C-42CD-8678-A28FD3A24737}" dt="2025-09-12T07:48:47.868" v="437" actId="1036"/>
          <ac:spMkLst>
            <pc:docMk/>
            <pc:sldMk cId="2669538436" sldId="344"/>
            <ac:spMk id="11" creationId="{B1AD022F-5B21-5387-C977-4AB3B9E088D9}"/>
          </ac:spMkLst>
        </pc:spChg>
        <pc:spChg chg="mod">
          <ac:chgData name="MINHO PARK" userId="ec1a24b1eb5f6df6" providerId="LiveId" clId="{5F490BB3-F41C-42CD-8678-A28FD3A24737}" dt="2025-09-12T07:47:39.775" v="408" actId="1076"/>
          <ac:spMkLst>
            <pc:docMk/>
            <pc:sldMk cId="2669538436" sldId="344"/>
            <ac:spMk id="13" creationId="{7B021B5E-C20D-B982-CE43-5581558BAB27}"/>
          </ac:spMkLst>
        </pc:spChg>
        <pc:cxnChg chg="add mod">
          <ac:chgData name="MINHO PARK" userId="ec1a24b1eb5f6df6" providerId="LiveId" clId="{5F490BB3-F41C-42CD-8678-A28FD3A24737}" dt="2025-09-12T07:48:39.611" v="431" actId="14100"/>
          <ac:cxnSpMkLst>
            <pc:docMk/>
            <pc:sldMk cId="2669538436" sldId="344"/>
            <ac:cxnSpMk id="7" creationId="{E46E584C-9EF4-C558-4ACD-A970FF3FD41E}"/>
          </ac:cxnSpMkLst>
        </pc:cxnChg>
      </pc:sldChg>
      <pc:sldChg chg="addSp delSp modSp mod">
        <pc:chgData name="MINHO PARK" userId="ec1a24b1eb5f6df6" providerId="LiveId" clId="{5F490BB3-F41C-42CD-8678-A28FD3A24737}" dt="2025-09-13T06:16:06.596" v="1038" actId="208"/>
        <pc:sldMkLst>
          <pc:docMk/>
          <pc:sldMk cId="3026008516" sldId="345"/>
        </pc:sldMkLst>
        <pc:spChg chg="mod">
          <ac:chgData name="MINHO PARK" userId="ec1a24b1eb5f6df6" providerId="LiveId" clId="{5F490BB3-F41C-42CD-8678-A28FD3A24737}" dt="2025-09-12T12:07:19.345" v="445" actId="20577"/>
          <ac:spMkLst>
            <pc:docMk/>
            <pc:sldMk cId="3026008516" sldId="345"/>
            <ac:spMk id="27" creationId="{4D4FBDAD-309D-AFE5-A121-0B48F46B6BEF}"/>
          </ac:spMkLst>
        </pc:spChg>
        <pc:cxnChg chg="add del mod">
          <ac:chgData name="MINHO PARK" userId="ec1a24b1eb5f6df6" providerId="LiveId" clId="{5F490BB3-F41C-42CD-8678-A28FD3A24737}" dt="2025-09-13T06:16:06.596" v="1038" actId="208"/>
          <ac:cxnSpMkLst>
            <pc:docMk/>
            <pc:sldMk cId="3026008516" sldId="345"/>
            <ac:cxnSpMk id="10" creationId="{CEE4AFFB-28D3-A223-A1F6-499DB72D8DF0}"/>
          </ac:cxnSpMkLst>
        </pc:cxnChg>
        <pc:cxnChg chg="mod">
          <ac:chgData name="MINHO PARK" userId="ec1a24b1eb5f6df6" providerId="LiveId" clId="{5F490BB3-F41C-42CD-8678-A28FD3A24737}" dt="2025-09-13T06:16:06.596" v="1038" actId="208"/>
          <ac:cxnSpMkLst>
            <pc:docMk/>
            <pc:sldMk cId="3026008516" sldId="345"/>
            <ac:cxnSpMk id="15" creationId="{455029E0-4C5E-960F-021C-3D9AE434316E}"/>
          </ac:cxnSpMkLst>
        </pc:cxnChg>
      </pc:sldChg>
      <pc:sldChg chg="modSp mod">
        <pc:chgData name="MINHO PARK" userId="ec1a24b1eb5f6df6" providerId="LiveId" clId="{5F490BB3-F41C-42CD-8678-A28FD3A24737}" dt="2025-09-13T06:18:18.913" v="1039" actId="208"/>
        <pc:sldMkLst>
          <pc:docMk/>
          <pc:sldMk cId="2261440371" sldId="346"/>
        </pc:sldMkLst>
        <pc:cxnChg chg="mod">
          <ac:chgData name="MINHO PARK" userId="ec1a24b1eb5f6df6" providerId="LiveId" clId="{5F490BB3-F41C-42CD-8678-A28FD3A24737}" dt="2025-09-13T06:18:18.913" v="1039" actId="208"/>
          <ac:cxnSpMkLst>
            <pc:docMk/>
            <pc:sldMk cId="2261440371" sldId="346"/>
            <ac:cxnSpMk id="10" creationId="{BE736581-6823-FA86-A4D7-A195B9C4AB15}"/>
          </ac:cxnSpMkLst>
        </pc:cxnChg>
        <pc:cxnChg chg="mod">
          <ac:chgData name="MINHO PARK" userId="ec1a24b1eb5f6df6" providerId="LiveId" clId="{5F490BB3-F41C-42CD-8678-A28FD3A24737}" dt="2025-09-13T06:18:18.913" v="1039" actId="208"/>
          <ac:cxnSpMkLst>
            <pc:docMk/>
            <pc:sldMk cId="2261440371" sldId="346"/>
            <ac:cxnSpMk id="15" creationId="{58DB9B9F-6149-6C2D-772C-CD1F71D25EB7}"/>
          </ac:cxnSpMkLst>
        </pc:cxnChg>
      </pc:sldChg>
      <pc:sldChg chg="addSp delSp modSp mod">
        <pc:chgData name="MINHO PARK" userId="ec1a24b1eb5f6df6" providerId="LiveId" clId="{5F490BB3-F41C-42CD-8678-A28FD3A24737}" dt="2025-09-13T05:53:59.757" v="1035" actId="1076"/>
        <pc:sldMkLst>
          <pc:docMk/>
          <pc:sldMk cId="1969066039" sldId="348"/>
        </pc:sldMkLst>
        <pc:spChg chg="add mod">
          <ac:chgData name="MINHO PARK" userId="ec1a24b1eb5f6df6" providerId="LiveId" clId="{5F490BB3-F41C-42CD-8678-A28FD3A24737}" dt="2025-09-13T01:38:23.090" v="683" actId="1076"/>
          <ac:spMkLst>
            <pc:docMk/>
            <pc:sldMk cId="1969066039" sldId="348"/>
            <ac:spMk id="17" creationId="{6503319B-6B57-0B83-01CD-87446DACB7D1}"/>
          </ac:spMkLst>
        </pc:spChg>
        <pc:spChg chg="add mod">
          <ac:chgData name="MINHO PARK" userId="ec1a24b1eb5f6df6" providerId="LiveId" clId="{5F490BB3-F41C-42CD-8678-A28FD3A24737}" dt="2025-09-13T01:47:39.460" v="772" actId="20577"/>
          <ac:spMkLst>
            <pc:docMk/>
            <pc:sldMk cId="1969066039" sldId="348"/>
            <ac:spMk id="32" creationId="{F8331922-CA8B-220B-3582-4952CBFCAB4D}"/>
          </ac:spMkLst>
        </pc:spChg>
        <pc:picChg chg="mod">
          <ac:chgData name="MINHO PARK" userId="ec1a24b1eb5f6df6" providerId="LiveId" clId="{5F490BB3-F41C-42CD-8678-A28FD3A24737}" dt="2025-09-13T05:53:59.757" v="1035" actId="1076"/>
          <ac:picMkLst>
            <pc:docMk/>
            <pc:sldMk cId="1969066039" sldId="348"/>
            <ac:picMk id="9" creationId="{B2134BC6-C275-E943-84A5-07054C8D2786}"/>
          </ac:picMkLst>
        </pc:picChg>
        <pc:cxnChg chg="add del mod">
          <ac:chgData name="MINHO PARK" userId="ec1a24b1eb5f6df6" providerId="LiveId" clId="{5F490BB3-F41C-42CD-8678-A28FD3A24737}" dt="2025-09-13T01:25:35.356" v="629" actId="478"/>
          <ac:cxnSpMkLst>
            <pc:docMk/>
            <pc:sldMk cId="1969066039" sldId="348"/>
            <ac:cxnSpMk id="5" creationId="{1BF52433-92DA-EE19-9AF9-AC8B0335AA52}"/>
          </ac:cxnSpMkLst>
        </pc:cxnChg>
        <pc:cxnChg chg="add mod">
          <ac:chgData name="MINHO PARK" userId="ec1a24b1eb5f6df6" providerId="LiveId" clId="{5F490BB3-F41C-42CD-8678-A28FD3A24737}" dt="2025-09-13T01:26:04.392" v="633" actId="208"/>
          <ac:cxnSpMkLst>
            <pc:docMk/>
            <pc:sldMk cId="1969066039" sldId="348"/>
            <ac:cxnSpMk id="7" creationId="{1DAC542E-940A-594A-F41D-FAA00EB8E94B}"/>
          </ac:cxnSpMkLst>
        </pc:cxnChg>
        <pc:cxnChg chg="add mod">
          <ac:chgData name="MINHO PARK" userId="ec1a24b1eb5f6df6" providerId="LiveId" clId="{5F490BB3-F41C-42CD-8678-A28FD3A24737}" dt="2025-09-13T01:26:27.656" v="644" actId="1036"/>
          <ac:cxnSpMkLst>
            <pc:docMk/>
            <pc:sldMk cId="1969066039" sldId="348"/>
            <ac:cxnSpMk id="8" creationId="{D3DA3219-F1F5-C77B-50F2-976C5EA7177C}"/>
          </ac:cxnSpMkLst>
        </pc:cxnChg>
        <pc:cxnChg chg="add mod">
          <ac:chgData name="MINHO PARK" userId="ec1a24b1eb5f6df6" providerId="LiveId" clId="{5F490BB3-F41C-42CD-8678-A28FD3A24737}" dt="2025-09-13T01:36:00.912" v="654" actId="1036"/>
          <ac:cxnSpMkLst>
            <pc:docMk/>
            <pc:sldMk cId="1969066039" sldId="348"/>
            <ac:cxnSpMk id="11" creationId="{BF7B244C-B929-C20C-5FB1-F3DC4F76A618}"/>
          </ac:cxnSpMkLst>
        </pc:cxnChg>
        <pc:cxnChg chg="add mod">
          <ac:chgData name="MINHO PARK" userId="ec1a24b1eb5f6df6" providerId="LiveId" clId="{5F490BB3-F41C-42CD-8678-A28FD3A24737}" dt="2025-09-13T01:36:53.311" v="658" actId="1036"/>
          <ac:cxnSpMkLst>
            <pc:docMk/>
            <pc:sldMk cId="1969066039" sldId="348"/>
            <ac:cxnSpMk id="13" creationId="{4CBDFD52-F4ED-5B07-BE47-B35FEE87942A}"/>
          </ac:cxnSpMkLst>
        </pc:cxnChg>
        <pc:cxnChg chg="add mod">
          <ac:chgData name="MINHO PARK" userId="ec1a24b1eb5f6df6" providerId="LiveId" clId="{5F490BB3-F41C-42CD-8678-A28FD3A24737}" dt="2025-09-13T01:37:57.910" v="667" actId="1037"/>
          <ac:cxnSpMkLst>
            <pc:docMk/>
            <pc:sldMk cId="1969066039" sldId="348"/>
            <ac:cxnSpMk id="14" creationId="{0C160E5B-5D14-8747-F824-8D438655E87A}"/>
          </ac:cxnSpMkLst>
        </pc:cxnChg>
        <pc:cxnChg chg="add mod">
          <ac:chgData name="MINHO PARK" userId="ec1a24b1eb5f6df6" providerId="LiveId" clId="{5F490BB3-F41C-42CD-8678-A28FD3A24737}" dt="2025-09-13T01:38:08.528" v="670" actId="14100"/>
          <ac:cxnSpMkLst>
            <pc:docMk/>
            <pc:sldMk cId="1969066039" sldId="348"/>
            <ac:cxnSpMk id="15" creationId="{FB5BE0FD-6D1C-DD90-03EB-895668F4203A}"/>
          </ac:cxnSpMkLst>
        </pc:cxnChg>
        <pc:cxnChg chg="add mod">
          <ac:chgData name="MINHO PARK" userId="ec1a24b1eb5f6df6" providerId="LiveId" clId="{5F490BB3-F41C-42CD-8678-A28FD3A24737}" dt="2025-09-13T01:40:47.025" v="687" actId="208"/>
          <ac:cxnSpMkLst>
            <pc:docMk/>
            <pc:sldMk cId="1969066039" sldId="348"/>
            <ac:cxnSpMk id="18" creationId="{C75FFB52-683B-618C-87A0-F161653A0142}"/>
          </ac:cxnSpMkLst>
        </pc:cxnChg>
        <pc:cxnChg chg="add mod">
          <ac:chgData name="MINHO PARK" userId="ec1a24b1eb5f6df6" providerId="LiveId" clId="{5F490BB3-F41C-42CD-8678-A28FD3A24737}" dt="2025-09-13T01:41:07.774" v="689" actId="1076"/>
          <ac:cxnSpMkLst>
            <pc:docMk/>
            <pc:sldMk cId="1969066039" sldId="348"/>
            <ac:cxnSpMk id="20" creationId="{2A33EEB8-3CB5-12F2-2AB0-9C5FBDBF708C}"/>
          </ac:cxnSpMkLst>
        </pc:cxnChg>
        <pc:cxnChg chg="add mod">
          <ac:chgData name="MINHO PARK" userId="ec1a24b1eb5f6df6" providerId="LiveId" clId="{5F490BB3-F41C-42CD-8678-A28FD3A24737}" dt="2025-09-13T01:41:13.501" v="691" actId="1076"/>
          <ac:cxnSpMkLst>
            <pc:docMk/>
            <pc:sldMk cId="1969066039" sldId="348"/>
            <ac:cxnSpMk id="21" creationId="{F4837163-032B-AF6C-1B68-D8149829BD9A}"/>
          </ac:cxnSpMkLst>
        </pc:cxnChg>
        <pc:cxnChg chg="add mod">
          <ac:chgData name="MINHO PARK" userId="ec1a24b1eb5f6df6" providerId="LiveId" clId="{5F490BB3-F41C-42CD-8678-A28FD3A24737}" dt="2025-09-13T01:41:43.659" v="693" actId="1076"/>
          <ac:cxnSpMkLst>
            <pc:docMk/>
            <pc:sldMk cId="1969066039" sldId="348"/>
            <ac:cxnSpMk id="22" creationId="{22A2A264-5FC0-16FB-7A91-2AFF01E2C222}"/>
          </ac:cxnSpMkLst>
        </pc:cxnChg>
        <pc:cxnChg chg="add mod">
          <ac:chgData name="MINHO PARK" userId="ec1a24b1eb5f6df6" providerId="LiveId" clId="{5F490BB3-F41C-42CD-8678-A28FD3A24737}" dt="2025-09-13T01:41:59.880" v="700" actId="1037"/>
          <ac:cxnSpMkLst>
            <pc:docMk/>
            <pc:sldMk cId="1969066039" sldId="348"/>
            <ac:cxnSpMk id="23" creationId="{2843B359-F84F-111C-ACAC-B01EF1C4785D}"/>
          </ac:cxnSpMkLst>
        </pc:cxnChg>
        <pc:cxnChg chg="add mod">
          <ac:chgData name="MINHO PARK" userId="ec1a24b1eb5f6df6" providerId="LiveId" clId="{5F490BB3-F41C-42CD-8678-A28FD3A24737}" dt="2025-09-13T01:43:20.748" v="716" actId="1037"/>
          <ac:cxnSpMkLst>
            <pc:docMk/>
            <pc:sldMk cId="1969066039" sldId="348"/>
            <ac:cxnSpMk id="24" creationId="{E0365FB1-59B1-20F7-9351-477D74F05E4B}"/>
          </ac:cxnSpMkLst>
        </pc:cxnChg>
        <pc:cxnChg chg="add mod">
          <ac:chgData name="MINHO PARK" userId="ec1a24b1eb5f6df6" providerId="LiveId" clId="{5F490BB3-F41C-42CD-8678-A28FD3A24737}" dt="2025-09-13T01:43:53.831" v="718" actId="1076"/>
          <ac:cxnSpMkLst>
            <pc:docMk/>
            <pc:sldMk cId="1969066039" sldId="348"/>
            <ac:cxnSpMk id="26" creationId="{55FF52DF-E7B4-C995-6321-7293005F1189}"/>
          </ac:cxnSpMkLst>
        </pc:cxnChg>
        <pc:cxnChg chg="add mod">
          <ac:chgData name="MINHO PARK" userId="ec1a24b1eb5f6df6" providerId="LiveId" clId="{5F490BB3-F41C-42CD-8678-A28FD3A24737}" dt="2025-09-13T01:44:06.807" v="725" actId="1036"/>
          <ac:cxnSpMkLst>
            <pc:docMk/>
            <pc:sldMk cId="1969066039" sldId="348"/>
            <ac:cxnSpMk id="27" creationId="{72F6405D-F05A-5059-2D06-CC57362C0B85}"/>
          </ac:cxnSpMkLst>
        </pc:cxnChg>
        <pc:cxnChg chg="add mod">
          <ac:chgData name="MINHO PARK" userId="ec1a24b1eb5f6df6" providerId="LiveId" clId="{5F490BB3-F41C-42CD-8678-A28FD3A24737}" dt="2025-09-13T01:45:20.958" v="727" actId="1076"/>
          <ac:cxnSpMkLst>
            <pc:docMk/>
            <pc:sldMk cId="1969066039" sldId="348"/>
            <ac:cxnSpMk id="28" creationId="{2692E588-E083-7D07-D96C-7980CB85ED87}"/>
          </ac:cxnSpMkLst>
        </pc:cxnChg>
        <pc:cxnChg chg="add mod">
          <ac:chgData name="MINHO PARK" userId="ec1a24b1eb5f6df6" providerId="LiveId" clId="{5F490BB3-F41C-42CD-8678-A28FD3A24737}" dt="2025-09-13T01:45:44.228" v="747" actId="1037"/>
          <ac:cxnSpMkLst>
            <pc:docMk/>
            <pc:sldMk cId="1969066039" sldId="348"/>
            <ac:cxnSpMk id="29" creationId="{74708F4A-136F-0E68-4B15-DB3ADC5E3433}"/>
          </ac:cxnSpMkLst>
        </pc:cxnChg>
        <pc:cxnChg chg="add mod">
          <ac:chgData name="MINHO PARK" userId="ec1a24b1eb5f6df6" providerId="LiveId" clId="{5F490BB3-F41C-42CD-8678-A28FD3A24737}" dt="2025-09-13T01:46:09.311" v="767" actId="1038"/>
          <ac:cxnSpMkLst>
            <pc:docMk/>
            <pc:sldMk cId="1969066039" sldId="348"/>
            <ac:cxnSpMk id="30" creationId="{EE9E2508-E665-BC75-D541-8FE2BA3D1C9D}"/>
          </ac:cxnSpMkLst>
        </pc:cxnChg>
        <pc:cxnChg chg="add mod">
          <ac:chgData name="MINHO PARK" userId="ec1a24b1eb5f6df6" providerId="LiveId" clId="{5F490BB3-F41C-42CD-8678-A28FD3A24737}" dt="2025-09-13T01:47:34.642" v="770" actId="208"/>
          <ac:cxnSpMkLst>
            <pc:docMk/>
            <pc:sldMk cId="1969066039" sldId="348"/>
            <ac:cxnSpMk id="31" creationId="{2292B41C-E58E-0CA6-E403-16C11B4E931E}"/>
          </ac:cxnSpMkLst>
        </pc:cxnChg>
      </pc:sldChg>
      <pc:sldChg chg="addSp modSp mod">
        <pc:chgData name="MINHO PARK" userId="ec1a24b1eb5f6df6" providerId="LiveId" clId="{5F490BB3-F41C-42CD-8678-A28FD3A24737}" dt="2025-09-13T03:55:39.599" v="986" actId="1076"/>
        <pc:sldMkLst>
          <pc:docMk/>
          <pc:sldMk cId="2741537822" sldId="350"/>
        </pc:sldMkLst>
        <pc:spChg chg="mod">
          <ac:chgData name="MINHO PARK" userId="ec1a24b1eb5f6df6" providerId="LiveId" clId="{5F490BB3-F41C-42CD-8678-A28FD3A24737}" dt="2025-09-12T07:12:47.444" v="203" actId="20577"/>
          <ac:spMkLst>
            <pc:docMk/>
            <pc:sldMk cId="2741537822" sldId="350"/>
            <ac:spMk id="3" creationId="{5552FEB7-B850-D6AD-1C36-F3224393DEA7}"/>
          </ac:spMkLst>
        </pc:spChg>
        <pc:spChg chg="mod">
          <ac:chgData name="MINHO PARK" userId="ec1a24b1eb5f6df6" providerId="LiveId" clId="{5F490BB3-F41C-42CD-8678-A28FD3A24737}" dt="2025-09-12T07:19:32.119" v="264" actId="1036"/>
          <ac:spMkLst>
            <pc:docMk/>
            <pc:sldMk cId="2741537822" sldId="350"/>
            <ac:spMk id="4" creationId="{A2E9568D-26A0-DEC9-BAB6-FAC23E5F3848}"/>
          </ac:spMkLst>
        </pc:spChg>
        <pc:spChg chg="mod">
          <ac:chgData name="MINHO PARK" userId="ec1a24b1eb5f6df6" providerId="LiveId" clId="{5F490BB3-F41C-42CD-8678-A28FD3A24737}" dt="2025-09-13T03:55:32.339" v="983" actId="1037"/>
          <ac:spMkLst>
            <pc:docMk/>
            <pc:sldMk cId="2741537822" sldId="350"/>
            <ac:spMk id="5" creationId="{E7BEF8B6-C25F-B278-7AB6-5E3847E3E889}"/>
          </ac:spMkLst>
        </pc:spChg>
        <pc:spChg chg="add mod">
          <ac:chgData name="MINHO PARK" userId="ec1a24b1eb5f6df6" providerId="LiveId" clId="{5F490BB3-F41C-42CD-8678-A28FD3A24737}" dt="2025-09-13T03:55:39.599" v="986" actId="1076"/>
          <ac:spMkLst>
            <pc:docMk/>
            <pc:sldMk cId="2741537822" sldId="350"/>
            <ac:spMk id="7" creationId="{D242A091-2835-BA77-87D1-185FFDF8D401}"/>
          </ac:spMkLst>
        </pc:spChg>
        <pc:picChg chg="mod">
          <ac:chgData name="MINHO PARK" userId="ec1a24b1eb5f6df6" providerId="LiveId" clId="{5F490BB3-F41C-42CD-8678-A28FD3A24737}" dt="2025-09-13T03:55:32.339" v="983" actId="1037"/>
          <ac:picMkLst>
            <pc:docMk/>
            <pc:sldMk cId="2741537822" sldId="350"/>
            <ac:picMk id="1028" creationId="{4A92F408-2663-6896-CFAE-8F7E6138FF8B}"/>
          </ac:picMkLst>
        </pc:picChg>
        <pc:cxnChg chg="mod">
          <ac:chgData name="MINHO PARK" userId="ec1a24b1eb5f6df6" providerId="LiveId" clId="{5F490BB3-F41C-42CD-8678-A28FD3A24737}" dt="2025-09-13T03:55:32.339" v="983" actId="1037"/>
          <ac:cxnSpMkLst>
            <pc:docMk/>
            <pc:sldMk cId="2741537822" sldId="350"/>
            <ac:cxnSpMk id="6" creationId="{A0C0A418-E7B3-AC56-0E20-B929D0254E4D}"/>
          </ac:cxnSpMkLst>
        </pc:cxnChg>
      </pc:sldChg>
      <pc:sldChg chg="addSp delSp modSp mod">
        <pc:chgData name="MINHO PARK" userId="ec1a24b1eb5f6df6" providerId="LiveId" clId="{5F490BB3-F41C-42CD-8678-A28FD3A24737}" dt="2025-09-13T01:03:56.806" v="599" actId="1076"/>
        <pc:sldMkLst>
          <pc:docMk/>
          <pc:sldMk cId="2302514178" sldId="353"/>
        </pc:sldMkLst>
        <pc:spChg chg="mod">
          <ac:chgData name="MINHO PARK" userId="ec1a24b1eb5f6df6" providerId="LiveId" clId="{5F490BB3-F41C-42CD-8678-A28FD3A24737}" dt="2025-09-12T12:55:42.272" v="523" actId="1035"/>
          <ac:spMkLst>
            <pc:docMk/>
            <pc:sldMk cId="2302514178" sldId="353"/>
            <ac:spMk id="13" creationId="{E09AE063-1F8C-45EF-A1F8-A8376F479719}"/>
          </ac:spMkLst>
        </pc:spChg>
        <pc:spChg chg="mod">
          <ac:chgData name="MINHO PARK" userId="ec1a24b1eb5f6df6" providerId="LiveId" clId="{5F490BB3-F41C-42CD-8678-A28FD3A24737}" dt="2025-09-12T12:55:42.272" v="523" actId="1035"/>
          <ac:spMkLst>
            <pc:docMk/>
            <pc:sldMk cId="2302514178" sldId="353"/>
            <ac:spMk id="14" creationId="{4D2AA45A-D0D5-3B31-7DDB-7B393963C84A}"/>
          </ac:spMkLst>
        </pc:spChg>
        <pc:spChg chg="mod">
          <ac:chgData name="MINHO PARK" userId="ec1a24b1eb5f6df6" providerId="LiveId" clId="{5F490BB3-F41C-42CD-8678-A28FD3A24737}" dt="2025-09-13T01:03:56.806" v="599" actId="1076"/>
          <ac:spMkLst>
            <pc:docMk/>
            <pc:sldMk cId="2302514178" sldId="353"/>
            <ac:spMk id="15" creationId="{EC9013BF-B4DC-56AD-08A1-B6D00AA50D78}"/>
          </ac:spMkLst>
        </pc:spChg>
        <pc:spChg chg="add mod">
          <ac:chgData name="MINHO PARK" userId="ec1a24b1eb5f6df6" providerId="LiveId" clId="{5F490BB3-F41C-42CD-8678-A28FD3A24737}" dt="2025-09-12T12:58:44.974" v="540" actId="1076"/>
          <ac:spMkLst>
            <pc:docMk/>
            <pc:sldMk cId="2302514178" sldId="353"/>
            <ac:spMk id="18" creationId="{61DA0D15-68CC-3DEB-9973-6057E9A8510E}"/>
          </ac:spMkLst>
        </pc:spChg>
        <pc:spChg chg="mod">
          <ac:chgData name="MINHO PARK" userId="ec1a24b1eb5f6df6" providerId="LiveId" clId="{5F490BB3-F41C-42CD-8678-A28FD3A24737}" dt="2025-09-12T12:55:42.272" v="523" actId="1035"/>
          <ac:spMkLst>
            <pc:docMk/>
            <pc:sldMk cId="2302514178" sldId="353"/>
            <ac:spMk id="23" creationId="{FEA62C68-032D-3699-9435-0718ECE16F20}"/>
          </ac:spMkLst>
        </pc:spChg>
        <pc:grpChg chg="add mod">
          <ac:chgData name="MINHO PARK" userId="ec1a24b1eb5f6df6" providerId="LiveId" clId="{5F490BB3-F41C-42CD-8678-A28FD3A24737}" dt="2025-09-12T12:55:42.272" v="523" actId="1035"/>
          <ac:grpSpMkLst>
            <pc:docMk/>
            <pc:sldMk cId="2302514178" sldId="353"/>
            <ac:grpSpMk id="8" creationId="{B1DD6988-6D1F-B13F-33AC-0B8783E49AA5}"/>
          </ac:grpSpMkLst>
        </pc:grpChg>
        <pc:picChg chg="add mod">
          <ac:chgData name="MINHO PARK" userId="ec1a24b1eb5f6df6" providerId="LiveId" clId="{5F490BB3-F41C-42CD-8678-A28FD3A24737}" dt="2025-09-12T12:58:23.971" v="529" actId="1076"/>
          <ac:picMkLst>
            <pc:docMk/>
            <pc:sldMk cId="2302514178" sldId="353"/>
            <ac:picMk id="7" creationId="{899DD445-108A-741C-CBEB-B71582715E60}"/>
          </ac:picMkLst>
        </pc:picChg>
        <pc:picChg chg="add del">
          <ac:chgData name="MINHO PARK" userId="ec1a24b1eb5f6df6" providerId="LiveId" clId="{5F490BB3-F41C-42CD-8678-A28FD3A24737}" dt="2025-09-13T01:03:00.638" v="563" actId="478"/>
          <ac:picMkLst>
            <pc:docMk/>
            <pc:sldMk cId="2302514178" sldId="353"/>
            <ac:picMk id="20" creationId="{A8353C8B-E0D9-3D37-D7CE-EA6F4ED5DA1F}"/>
          </ac:picMkLst>
        </pc:picChg>
        <pc:picChg chg="mod">
          <ac:chgData name="MINHO PARK" userId="ec1a24b1eb5f6df6" providerId="LiveId" clId="{5F490BB3-F41C-42CD-8678-A28FD3A24737}" dt="2025-09-12T12:55:42.272" v="523" actId="1035"/>
          <ac:picMkLst>
            <pc:docMk/>
            <pc:sldMk cId="2302514178" sldId="353"/>
            <ac:picMk id="1026" creationId="{95530E2E-EC9D-BD6F-414C-5886D9BA5F22}"/>
          </ac:picMkLst>
        </pc:picChg>
        <pc:picChg chg="add mod">
          <ac:chgData name="MINHO PARK" userId="ec1a24b1eb5f6df6" providerId="LiveId" clId="{5F490BB3-F41C-42CD-8678-A28FD3A24737}" dt="2025-09-13T01:03:51.018" v="598" actId="1038"/>
          <ac:picMkLst>
            <pc:docMk/>
            <pc:sldMk cId="2302514178" sldId="353"/>
            <ac:picMk id="1028" creationId="{42D8CAA2-8E4E-D984-BB4A-F8497B301E26}"/>
          </ac:picMkLst>
        </pc:picChg>
        <pc:cxnChg chg="add mod">
          <ac:chgData name="MINHO PARK" userId="ec1a24b1eb5f6df6" providerId="LiveId" clId="{5F490BB3-F41C-42CD-8678-A28FD3A24737}" dt="2025-09-12T12:58:39.102" v="538" actId="14100"/>
          <ac:cxnSpMkLst>
            <pc:docMk/>
            <pc:sldMk cId="2302514178" sldId="353"/>
            <ac:cxnSpMk id="10" creationId="{49B97B7C-1F2A-C13E-A800-A7AAAF2F5D6F}"/>
          </ac:cxnSpMkLst>
        </pc:cxnChg>
        <pc:cxnChg chg="mod">
          <ac:chgData name="MINHO PARK" userId="ec1a24b1eb5f6df6" providerId="LiveId" clId="{5F490BB3-F41C-42CD-8678-A28FD3A24737}" dt="2025-09-12T12:55:42.272" v="523" actId="1035"/>
          <ac:cxnSpMkLst>
            <pc:docMk/>
            <pc:sldMk cId="2302514178" sldId="353"/>
            <ac:cxnSpMk id="17" creationId="{4B9D47A6-5CF9-00EA-E064-6B324610630E}"/>
          </ac:cxnSpMkLst>
        </pc:cxnChg>
        <pc:cxnChg chg="mod">
          <ac:chgData name="MINHO PARK" userId="ec1a24b1eb5f6df6" providerId="LiveId" clId="{5F490BB3-F41C-42CD-8678-A28FD3A24737}" dt="2025-09-12T12:55:42.272" v="523" actId="1035"/>
          <ac:cxnSpMkLst>
            <pc:docMk/>
            <pc:sldMk cId="2302514178" sldId="353"/>
            <ac:cxnSpMk id="19" creationId="{4642E63B-04F5-3232-3669-64032E8E63C3}"/>
          </ac:cxnSpMkLst>
        </pc:cxnChg>
      </pc:sldChg>
      <pc:sldChg chg="modSp mod">
        <pc:chgData name="MINHO PARK" userId="ec1a24b1eb5f6df6" providerId="LiveId" clId="{5F490BB3-F41C-42CD-8678-A28FD3A24737}" dt="2025-09-13T03:06:36.689" v="896" actId="1076"/>
        <pc:sldMkLst>
          <pc:docMk/>
          <pc:sldMk cId="1496124778" sldId="354"/>
        </pc:sldMkLst>
        <pc:picChg chg="mod">
          <ac:chgData name="MINHO PARK" userId="ec1a24b1eb5f6df6" providerId="LiveId" clId="{5F490BB3-F41C-42CD-8678-A28FD3A24737}" dt="2025-09-13T03:06:36.689" v="896" actId="1076"/>
          <ac:picMkLst>
            <pc:docMk/>
            <pc:sldMk cId="1496124778" sldId="354"/>
            <ac:picMk id="6" creationId="{A5968CCC-B764-645F-DE68-EC7E6FE26422}"/>
          </ac:picMkLst>
        </pc:picChg>
      </pc:sldChg>
      <pc:sldChg chg="addSp delSp modSp add mod">
        <pc:chgData name="MINHO PARK" userId="ec1a24b1eb5f6df6" providerId="LiveId" clId="{5F490BB3-F41C-42CD-8678-A28FD3A24737}" dt="2025-09-12T06:56:47.628" v="145" actId="20577"/>
        <pc:sldMkLst>
          <pc:docMk/>
          <pc:sldMk cId="1933520568" sldId="362"/>
        </pc:sldMkLst>
        <pc:spChg chg="mod">
          <ac:chgData name="MINHO PARK" userId="ec1a24b1eb5f6df6" providerId="LiveId" clId="{5F490BB3-F41C-42CD-8678-A28FD3A24737}" dt="2025-09-12T06:56:47.628" v="145" actId="20577"/>
          <ac:spMkLst>
            <pc:docMk/>
            <pc:sldMk cId="1933520568" sldId="362"/>
            <ac:spMk id="2" creationId="{BC860741-0EA3-5BC6-4BDA-69C861D5217A}"/>
          </ac:spMkLst>
        </pc:spChg>
        <pc:spChg chg="del">
          <ac:chgData name="MINHO PARK" userId="ec1a24b1eb5f6df6" providerId="LiveId" clId="{5F490BB3-F41C-42CD-8678-A28FD3A24737}" dt="2025-09-12T06:56:25.978" v="111" actId="478"/>
          <ac:spMkLst>
            <pc:docMk/>
            <pc:sldMk cId="1933520568" sldId="362"/>
            <ac:spMk id="3" creationId="{F6E6A184-0DCF-867D-8603-F7D435BF8962}"/>
          </ac:spMkLst>
        </pc:spChg>
        <pc:spChg chg="add del mod">
          <ac:chgData name="MINHO PARK" userId="ec1a24b1eb5f6df6" providerId="LiveId" clId="{5F490BB3-F41C-42CD-8678-A28FD3A24737}" dt="2025-09-12T06:56:27.407" v="112" actId="478"/>
          <ac:spMkLst>
            <pc:docMk/>
            <pc:sldMk cId="1933520568" sldId="362"/>
            <ac:spMk id="5" creationId="{3215E469-5A3A-9C7B-EF68-5E66B4E17675}"/>
          </ac:spMkLst>
        </pc:spChg>
      </pc:sldChg>
      <pc:sldChg chg="addSp delSp modSp add mod delAnim modAnim">
        <pc:chgData name="MINHO PARK" userId="ec1a24b1eb5f6df6" providerId="LiveId" clId="{5F490BB3-F41C-42CD-8678-A28FD3A24737}" dt="2025-09-12T12:24:50.058" v="451" actId="14100"/>
        <pc:sldMkLst>
          <pc:docMk/>
          <pc:sldMk cId="3029548572" sldId="363"/>
        </pc:sldMkLst>
        <pc:picChg chg="del">
          <ac:chgData name="MINHO PARK" userId="ec1a24b1eb5f6df6" providerId="LiveId" clId="{5F490BB3-F41C-42CD-8678-A28FD3A24737}" dt="2025-09-12T12:24:20.479" v="447" actId="478"/>
          <ac:picMkLst>
            <pc:docMk/>
            <pc:sldMk cId="3029548572" sldId="363"/>
            <ac:picMk id="3" creationId="{DCC7CE1C-D889-FFAF-7288-3B8BB10D03A3}"/>
          </ac:picMkLst>
        </pc:picChg>
        <pc:picChg chg="add mod">
          <ac:chgData name="MINHO PARK" userId="ec1a24b1eb5f6df6" providerId="LiveId" clId="{5F490BB3-F41C-42CD-8678-A28FD3A24737}" dt="2025-09-12T12:24:50.058" v="451" actId="14100"/>
          <ac:picMkLst>
            <pc:docMk/>
            <pc:sldMk cId="3029548572" sldId="363"/>
            <ac:picMk id="4" creationId="{3F58B19B-29E4-B3FC-FDD0-9F27CF60D226}"/>
          </ac:picMkLst>
        </pc:picChg>
      </pc:sldChg>
      <pc:sldChg chg="addSp delSp modSp add mod modAnim">
        <pc:chgData name="MINHO PARK" userId="ec1a24b1eb5f6df6" providerId="LiveId" clId="{5F490BB3-F41C-42CD-8678-A28FD3A24737}" dt="2025-09-13T05:46:36.990" v="1030" actId="1035"/>
        <pc:sldMkLst>
          <pc:docMk/>
          <pc:sldMk cId="3510775541" sldId="364"/>
        </pc:sldMkLst>
        <pc:spChg chg="del">
          <ac:chgData name="MINHO PARK" userId="ec1a24b1eb5f6df6" providerId="LiveId" clId="{5F490BB3-F41C-42CD-8678-A28FD3A24737}" dt="2025-09-12T12:40:43.210" v="461" actId="478"/>
          <ac:spMkLst>
            <pc:docMk/>
            <pc:sldMk cId="3510775541" sldId="364"/>
            <ac:spMk id="3" creationId="{B03E1A2D-6F9E-EEDD-AB8E-2B43A59B7CA5}"/>
          </ac:spMkLst>
        </pc:spChg>
        <pc:spChg chg="del">
          <ac:chgData name="MINHO PARK" userId="ec1a24b1eb5f6df6" providerId="LiveId" clId="{5F490BB3-F41C-42CD-8678-A28FD3A24737}" dt="2025-09-12T12:40:43.210" v="461" actId="478"/>
          <ac:spMkLst>
            <pc:docMk/>
            <pc:sldMk cId="3510775541" sldId="364"/>
            <ac:spMk id="30" creationId="{ED3B9DD7-8F2D-0E1B-848F-7E4AE7EF3812}"/>
          </ac:spMkLst>
        </pc:spChg>
        <pc:picChg chg="add mod">
          <ac:chgData name="MINHO PARK" userId="ec1a24b1eb5f6df6" providerId="LiveId" clId="{5F490BB3-F41C-42CD-8678-A28FD3A24737}" dt="2025-09-13T05:46:36.990" v="1030" actId="1035"/>
          <ac:picMkLst>
            <pc:docMk/>
            <pc:sldMk cId="3510775541" sldId="364"/>
            <ac:picMk id="4" creationId="{274B5800-2D86-722D-C441-50400BB5A6FA}"/>
          </ac:picMkLst>
        </pc:picChg>
        <pc:picChg chg="del">
          <ac:chgData name="MINHO PARK" userId="ec1a24b1eb5f6df6" providerId="LiveId" clId="{5F490BB3-F41C-42CD-8678-A28FD3A24737}" dt="2025-09-12T12:40:41.314" v="460" actId="478"/>
          <ac:picMkLst>
            <pc:docMk/>
            <pc:sldMk cId="3510775541" sldId="364"/>
            <ac:picMk id="5" creationId="{BB77F328-97DE-9C9C-A177-E485E8483C9A}"/>
          </ac:picMkLst>
        </pc:picChg>
        <pc:picChg chg="del">
          <ac:chgData name="MINHO PARK" userId="ec1a24b1eb5f6df6" providerId="LiveId" clId="{5F490BB3-F41C-42CD-8678-A28FD3A24737}" dt="2025-09-12T12:40:44.009" v="462" actId="478"/>
          <ac:picMkLst>
            <pc:docMk/>
            <pc:sldMk cId="3510775541" sldId="364"/>
            <ac:picMk id="17410" creationId="{6B3C4309-F919-A831-C143-9E40C8C95E26}"/>
          </ac:picMkLst>
        </pc:picChg>
        <pc:picChg chg="del">
          <ac:chgData name="MINHO PARK" userId="ec1a24b1eb5f6df6" providerId="LiveId" clId="{5F490BB3-F41C-42CD-8678-A28FD3A24737}" dt="2025-09-13T05:45:43.999" v="1013" actId="478"/>
          <ac:picMkLst>
            <pc:docMk/>
            <pc:sldMk cId="3510775541" sldId="364"/>
            <ac:picMk id="17412" creationId="{DAE720D8-BD80-4D73-9AA7-DA8A01C99B57}"/>
          </ac:picMkLst>
        </pc:picChg>
      </pc:sldChg>
      <pc:sldChg chg="addSp delSp modSp add mod modAnim">
        <pc:chgData name="MINHO PARK" userId="ec1a24b1eb5f6df6" providerId="LiveId" clId="{5F490BB3-F41C-42CD-8678-A28FD3A24737}" dt="2025-09-13T01:48:05.391" v="773"/>
        <pc:sldMkLst>
          <pc:docMk/>
          <pc:sldMk cId="3606795340" sldId="365"/>
        </pc:sldMkLst>
        <pc:spChg chg="mod">
          <ac:chgData name="MINHO PARK" userId="ec1a24b1eb5f6df6" providerId="LiveId" clId="{5F490BB3-F41C-42CD-8678-A28FD3A24737}" dt="2025-09-13T01:22:14.475" v="625" actId="20577"/>
          <ac:spMkLst>
            <pc:docMk/>
            <pc:sldMk cId="3606795340" sldId="365"/>
            <ac:spMk id="2" creationId="{60480868-FB7A-5A94-BECC-CC09FE1D6DB6}"/>
          </ac:spMkLst>
        </pc:spChg>
        <pc:spChg chg="del">
          <ac:chgData name="MINHO PARK" userId="ec1a24b1eb5f6df6" providerId="LiveId" clId="{5F490BB3-F41C-42CD-8678-A28FD3A24737}" dt="2025-09-12T12:40:52.869" v="465" actId="478"/>
          <ac:spMkLst>
            <pc:docMk/>
            <pc:sldMk cId="3606795340" sldId="365"/>
            <ac:spMk id="3" creationId="{B7EEFE75-4B8E-6C4C-6595-64B0AFE729EF}"/>
          </ac:spMkLst>
        </pc:spChg>
        <pc:spChg chg="del mod">
          <ac:chgData name="MINHO PARK" userId="ec1a24b1eb5f6df6" providerId="LiveId" clId="{5F490BB3-F41C-42CD-8678-A28FD3A24737}" dt="2025-09-13T01:21:56.581" v="611" actId="478"/>
          <ac:spMkLst>
            <pc:docMk/>
            <pc:sldMk cId="3606795340" sldId="365"/>
            <ac:spMk id="10" creationId="{2C920435-37CE-9722-EFCD-008FBAF225C2}"/>
          </ac:spMkLst>
        </pc:spChg>
        <pc:picChg chg="add mod">
          <ac:chgData name="MINHO PARK" userId="ec1a24b1eb5f6df6" providerId="LiveId" clId="{5F490BB3-F41C-42CD-8678-A28FD3A24737}" dt="2025-09-13T01:48:05.391" v="773"/>
          <ac:picMkLst>
            <pc:docMk/>
            <pc:sldMk cId="3606795340" sldId="365"/>
            <ac:picMk id="5" creationId="{35322965-7C4A-9AE4-F552-895A5FCEC930}"/>
          </ac:picMkLst>
        </pc:picChg>
        <pc:picChg chg="del">
          <ac:chgData name="MINHO PARK" userId="ec1a24b1eb5f6df6" providerId="LiveId" clId="{5F490BB3-F41C-42CD-8678-A28FD3A24737}" dt="2025-09-12T12:40:51.453" v="464" actId="478"/>
          <ac:picMkLst>
            <pc:docMk/>
            <pc:sldMk cId="3606795340" sldId="365"/>
            <ac:picMk id="9" creationId="{EEB3506E-A23C-82D2-7537-E9B08EA886F3}"/>
          </ac:picMkLst>
        </pc:picChg>
        <pc:cxnChg chg="del">
          <ac:chgData name="MINHO PARK" userId="ec1a24b1eb5f6df6" providerId="LiveId" clId="{5F490BB3-F41C-42CD-8678-A28FD3A24737}" dt="2025-09-12T12:40:52.869" v="465" actId="478"/>
          <ac:cxnSpMkLst>
            <pc:docMk/>
            <pc:sldMk cId="3606795340" sldId="365"/>
            <ac:cxnSpMk id="4" creationId="{21074448-6F96-A4D9-85F9-A7A19516911F}"/>
          </ac:cxnSpMkLst>
        </pc:cxnChg>
      </pc:sldChg>
      <pc:sldChg chg="addSp modSp add mod modAnim">
        <pc:chgData name="MINHO PARK" userId="ec1a24b1eb5f6df6" providerId="LiveId" clId="{5F490BB3-F41C-42CD-8678-A28FD3A24737}" dt="2025-09-13T01:48:39.498" v="781" actId="1035"/>
        <pc:sldMkLst>
          <pc:docMk/>
          <pc:sldMk cId="2527108766" sldId="366"/>
        </pc:sldMkLst>
        <pc:spChg chg="mod">
          <ac:chgData name="MINHO PARK" userId="ec1a24b1eb5f6df6" providerId="LiveId" clId="{5F490BB3-F41C-42CD-8678-A28FD3A24737}" dt="2025-09-13T01:22:20.061" v="626"/>
          <ac:spMkLst>
            <pc:docMk/>
            <pc:sldMk cId="2527108766" sldId="366"/>
            <ac:spMk id="2" creationId="{302C146E-CBDA-F4A5-52F8-384E34FDE3E8}"/>
          </ac:spMkLst>
        </pc:spChg>
        <pc:picChg chg="add mod">
          <ac:chgData name="MINHO PARK" userId="ec1a24b1eb5f6df6" providerId="LiveId" clId="{5F490BB3-F41C-42CD-8678-A28FD3A24737}" dt="2025-09-13T01:48:39.498" v="781" actId="1035"/>
          <ac:picMkLst>
            <pc:docMk/>
            <pc:sldMk cId="2527108766" sldId="366"/>
            <ac:picMk id="3" creationId="{4BC26B71-7556-CF32-6102-7B0121DEDDBB}"/>
          </ac:picMkLst>
        </pc:picChg>
      </pc:sldChg>
      <pc:sldChg chg="addSp modSp add mod modAnim">
        <pc:chgData name="MINHO PARK" userId="ec1a24b1eb5f6df6" providerId="LiveId" clId="{5F490BB3-F41C-42CD-8678-A28FD3A24737}" dt="2025-09-13T01:49:10.915" v="791" actId="1037"/>
        <pc:sldMkLst>
          <pc:docMk/>
          <pc:sldMk cId="1309676308" sldId="367"/>
        </pc:sldMkLst>
        <pc:spChg chg="mod">
          <ac:chgData name="MINHO PARK" userId="ec1a24b1eb5f6df6" providerId="LiveId" clId="{5F490BB3-F41C-42CD-8678-A28FD3A24737}" dt="2025-09-13T01:22:23.673" v="627"/>
          <ac:spMkLst>
            <pc:docMk/>
            <pc:sldMk cId="1309676308" sldId="367"/>
            <ac:spMk id="2" creationId="{E8AB5C1F-21BB-4D19-CD96-1C902743DAE7}"/>
          </ac:spMkLst>
        </pc:spChg>
        <pc:picChg chg="add mod">
          <ac:chgData name="MINHO PARK" userId="ec1a24b1eb5f6df6" providerId="LiveId" clId="{5F490BB3-F41C-42CD-8678-A28FD3A24737}" dt="2025-09-13T01:49:10.915" v="791" actId="1037"/>
          <ac:picMkLst>
            <pc:docMk/>
            <pc:sldMk cId="1309676308" sldId="367"/>
            <ac:picMk id="3" creationId="{F97A715D-11FD-D123-B4B0-D0BC9D76355C}"/>
          </ac:picMkLst>
        </pc:picChg>
      </pc:sldChg>
      <pc:sldChg chg="addSp delSp modSp add mod delAnim modAnim">
        <pc:chgData name="MINHO PARK" userId="ec1a24b1eb5f6df6" providerId="LiveId" clId="{5F490BB3-F41C-42CD-8678-A28FD3A24737}" dt="2025-09-13T01:58:16.965" v="794"/>
        <pc:sldMkLst>
          <pc:docMk/>
          <pc:sldMk cId="664810937" sldId="368"/>
        </pc:sldMkLst>
        <pc:picChg chg="add mod">
          <ac:chgData name="MINHO PARK" userId="ec1a24b1eb5f6df6" providerId="LiveId" clId="{5F490BB3-F41C-42CD-8678-A28FD3A24737}" dt="2025-09-13T01:58:16.965" v="794"/>
          <ac:picMkLst>
            <pc:docMk/>
            <pc:sldMk cId="664810937" sldId="368"/>
            <ac:picMk id="3" creationId="{2AE726D3-38E7-6CE2-A2B8-9D4896382A0C}"/>
          </ac:picMkLst>
        </pc:picChg>
        <pc:picChg chg="del">
          <ac:chgData name="MINHO PARK" userId="ec1a24b1eb5f6df6" providerId="LiveId" clId="{5F490BB3-F41C-42CD-8678-A28FD3A24737}" dt="2025-09-13T01:57:57.731" v="793" actId="478"/>
          <ac:picMkLst>
            <pc:docMk/>
            <pc:sldMk cId="664810937" sldId="368"/>
            <ac:picMk id="5" creationId="{AD7CB7FF-3422-7E08-3A8C-9959A271893A}"/>
          </ac:picMkLst>
        </pc:picChg>
      </pc:sldChg>
      <pc:sldChg chg="modSp add mod">
        <pc:chgData name="MINHO PARK" userId="ec1a24b1eb5f6df6" providerId="LiveId" clId="{5F490BB3-F41C-42CD-8678-A28FD3A24737}" dt="2025-09-13T05:46:50.586" v="1033"/>
        <pc:sldMkLst>
          <pc:docMk/>
          <pc:sldMk cId="3182170375" sldId="369"/>
        </pc:sldMkLst>
        <pc:spChg chg="mod">
          <ac:chgData name="MINHO PARK" userId="ec1a24b1eb5f6df6" providerId="LiveId" clId="{5F490BB3-F41C-42CD-8678-A28FD3A24737}" dt="2025-09-13T05:46:50.586" v="1033"/>
          <ac:spMkLst>
            <pc:docMk/>
            <pc:sldMk cId="3182170375" sldId="369"/>
            <ac:spMk id="3" creationId="{B8546274-196D-629F-B0CB-EE720DC5987C}"/>
          </ac:spMkLst>
        </pc:spChg>
      </pc:sldChg>
      <pc:sldChg chg="addSp delSp modSp add mod delAnim modAnim">
        <pc:chgData name="MINHO PARK" userId="ec1a24b1eb5f6df6" providerId="LiveId" clId="{5F490BB3-F41C-42CD-8678-A28FD3A24737}" dt="2025-09-13T02:05:39.978" v="862" actId="14100"/>
        <pc:sldMkLst>
          <pc:docMk/>
          <pc:sldMk cId="155876282" sldId="370"/>
        </pc:sldMkLst>
        <pc:spChg chg="mod">
          <ac:chgData name="MINHO PARK" userId="ec1a24b1eb5f6df6" providerId="LiveId" clId="{5F490BB3-F41C-42CD-8678-A28FD3A24737}" dt="2025-09-13T02:02:14.525" v="857" actId="20577"/>
          <ac:spMkLst>
            <pc:docMk/>
            <pc:sldMk cId="155876282" sldId="370"/>
            <ac:spMk id="2" creationId="{A56AC19D-51C8-9160-58A6-7D7CC1F29C17}"/>
          </ac:spMkLst>
        </pc:spChg>
        <pc:picChg chg="del">
          <ac:chgData name="MINHO PARK" userId="ec1a24b1eb5f6df6" providerId="LiveId" clId="{5F490BB3-F41C-42CD-8678-A28FD3A24737}" dt="2025-09-13T02:02:09.837" v="851" actId="478"/>
          <ac:picMkLst>
            <pc:docMk/>
            <pc:sldMk cId="155876282" sldId="370"/>
            <ac:picMk id="3" creationId="{4B275DAC-6B7B-8737-6C74-2A859486D298}"/>
          </ac:picMkLst>
        </pc:picChg>
        <pc:picChg chg="add mod">
          <ac:chgData name="MINHO PARK" userId="ec1a24b1eb5f6df6" providerId="LiveId" clId="{5F490BB3-F41C-42CD-8678-A28FD3A24737}" dt="2025-09-13T02:05:39.978" v="862" actId="14100"/>
          <ac:picMkLst>
            <pc:docMk/>
            <pc:sldMk cId="155876282" sldId="370"/>
            <ac:picMk id="4" creationId="{1F3F1E85-40AF-F70C-FBAA-9E93F2B626FA}"/>
          </ac:picMkLst>
        </pc:picChg>
      </pc:sldChg>
      <pc:sldChg chg="addSp delSp modSp add mod delAnim">
        <pc:chgData name="MINHO PARK" userId="ec1a24b1eb5f6df6" providerId="LiveId" clId="{5F490BB3-F41C-42CD-8678-A28FD3A24737}" dt="2025-09-13T02:08:54.204" v="870"/>
        <pc:sldMkLst>
          <pc:docMk/>
          <pc:sldMk cId="4202193526" sldId="371"/>
        </pc:sldMkLst>
        <pc:spChg chg="add mod">
          <ac:chgData name="MINHO PARK" userId="ec1a24b1eb5f6df6" providerId="LiveId" clId="{5F490BB3-F41C-42CD-8678-A28FD3A24737}" dt="2025-09-13T02:08:54.204" v="870"/>
          <ac:spMkLst>
            <pc:docMk/>
            <pc:sldMk cId="4202193526" sldId="371"/>
            <ac:spMk id="3" creationId="{CB86B4FE-1C72-22A7-106D-03781EB16D53}"/>
          </ac:spMkLst>
        </pc:spChg>
        <pc:picChg chg="del">
          <ac:chgData name="MINHO PARK" userId="ec1a24b1eb5f6df6" providerId="LiveId" clId="{5F490BB3-F41C-42CD-8678-A28FD3A24737}" dt="2025-09-13T02:08:15.248" v="864" actId="478"/>
          <ac:picMkLst>
            <pc:docMk/>
            <pc:sldMk cId="4202193526" sldId="371"/>
            <ac:picMk id="4" creationId="{148E82F1-2C7A-DB07-82EE-5B5523B6CE73}"/>
          </ac:picMkLst>
        </pc:picChg>
      </pc:sldChg>
      <pc:sldChg chg="addSp delSp modSp add mod ord modAnim">
        <pc:chgData name="MINHO PARK" userId="ec1a24b1eb5f6df6" providerId="LiveId" clId="{5F490BB3-F41C-42CD-8678-A28FD3A24737}" dt="2025-09-13T02:14:15.105" v="889"/>
        <pc:sldMkLst>
          <pc:docMk/>
          <pc:sldMk cId="2837766897" sldId="372"/>
        </pc:sldMkLst>
        <pc:spChg chg="del">
          <ac:chgData name="MINHO PARK" userId="ec1a24b1eb5f6df6" providerId="LiveId" clId="{5F490BB3-F41C-42CD-8678-A28FD3A24737}" dt="2025-09-13T02:13:29.156" v="876" actId="478"/>
          <ac:spMkLst>
            <pc:docMk/>
            <pc:sldMk cId="2837766897" sldId="372"/>
            <ac:spMk id="3" creationId="{CBC46F9B-E78B-451B-033F-7256968D0941}"/>
          </ac:spMkLst>
        </pc:spChg>
        <pc:picChg chg="add mod">
          <ac:chgData name="MINHO PARK" userId="ec1a24b1eb5f6df6" providerId="LiveId" clId="{5F490BB3-F41C-42CD-8678-A28FD3A24737}" dt="2025-09-13T02:13:59.229" v="887" actId="14100"/>
          <ac:picMkLst>
            <pc:docMk/>
            <pc:sldMk cId="2837766897" sldId="372"/>
            <ac:picMk id="4" creationId="{19A2EB57-1BF4-9064-759F-A6663FB6C1FB}"/>
          </ac:picMkLst>
        </pc:picChg>
      </pc:sldChg>
      <pc:sldChg chg="addSp delSp modSp add mod modAnim">
        <pc:chgData name="MINHO PARK" userId="ec1a24b1eb5f6df6" providerId="LiveId" clId="{5F490BB3-F41C-42CD-8678-A28FD3A24737}" dt="2025-09-13T05:37:10.220" v="1012" actId="14100"/>
        <pc:sldMkLst>
          <pc:docMk/>
          <pc:sldMk cId="742118094" sldId="373"/>
        </pc:sldMkLst>
        <pc:spChg chg="mod">
          <ac:chgData name="MINHO PARK" userId="ec1a24b1eb5f6df6" providerId="LiveId" clId="{5F490BB3-F41C-42CD-8678-A28FD3A24737}" dt="2025-09-13T04:02:33.159" v="994" actId="20577"/>
          <ac:spMkLst>
            <pc:docMk/>
            <pc:sldMk cId="742118094" sldId="373"/>
            <ac:spMk id="2" creationId="{F4ECD424-EB03-139B-D1FD-785ADF0F3176}"/>
          </ac:spMkLst>
        </pc:spChg>
        <pc:picChg chg="add mod">
          <ac:chgData name="MINHO PARK" userId="ec1a24b1eb5f6df6" providerId="LiveId" clId="{5F490BB3-F41C-42CD-8678-A28FD3A24737}" dt="2025-09-13T05:37:10.220" v="1012" actId="14100"/>
          <ac:picMkLst>
            <pc:docMk/>
            <pc:sldMk cId="742118094" sldId="373"/>
            <ac:picMk id="3" creationId="{ABF96638-546F-470F-8496-45356ACA42F5}"/>
          </ac:picMkLst>
        </pc:picChg>
        <pc:picChg chg="del">
          <ac:chgData name="MINHO PARK" userId="ec1a24b1eb5f6df6" providerId="LiveId" clId="{5F490BB3-F41C-42CD-8678-A28FD3A24737}" dt="2025-09-13T04:02:34.766" v="995" actId="478"/>
          <ac:picMkLst>
            <pc:docMk/>
            <pc:sldMk cId="742118094" sldId="373"/>
            <ac:picMk id="4" creationId="{569FEE6C-3CB7-9252-52FC-DC99B638E4EC}"/>
          </ac:picMkLst>
        </pc:picChg>
      </pc:sldChg>
    </pc:docChg>
  </pc:docChgLst>
  <pc:docChgLst>
    <pc:chgData name="MINHO PARK" userId="ec1a24b1eb5f6df6" providerId="LiveId" clId="{83668191-4485-40C0-B85D-F9248DBB16D2}"/>
    <pc:docChg chg="custSel delSld modSld">
      <pc:chgData name="MINHO PARK" userId="ec1a24b1eb5f6df6" providerId="LiveId" clId="{83668191-4485-40C0-B85D-F9248DBB16D2}" dt="2025-08-18T07:49:13.388" v="184"/>
      <pc:docMkLst>
        <pc:docMk/>
      </pc:docMkLst>
      <pc:sldChg chg="modSp mod">
        <pc:chgData name="MINHO PARK" userId="ec1a24b1eb5f6df6" providerId="LiveId" clId="{83668191-4485-40C0-B85D-F9248DBB16D2}" dt="2025-08-18T07:44:59.458" v="65" actId="20577"/>
        <pc:sldMkLst>
          <pc:docMk/>
          <pc:sldMk cId="1504224030" sldId="273"/>
        </pc:sldMkLst>
        <pc:spChg chg="mod">
          <ac:chgData name="MINHO PARK" userId="ec1a24b1eb5f6df6" providerId="LiveId" clId="{83668191-4485-40C0-B85D-F9248DBB16D2}" dt="2025-08-18T07:44:59.458" v="65" actId="20577"/>
          <ac:spMkLst>
            <pc:docMk/>
            <pc:sldMk cId="1504224030" sldId="273"/>
            <ac:spMk id="7" creationId="{00000000-0000-0000-0000-000000000000}"/>
          </ac:spMkLst>
        </pc:spChg>
      </pc:sldChg>
      <pc:sldChg chg="modSp mod">
        <pc:chgData name="MINHO PARK" userId="ec1a24b1eb5f6df6" providerId="LiveId" clId="{83668191-4485-40C0-B85D-F9248DBB16D2}" dt="2025-08-18T07:49:13.388" v="184"/>
        <pc:sldMkLst>
          <pc:docMk/>
          <pc:sldMk cId="238384410" sldId="276"/>
        </pc:sldMkLst>
      </pc:sldChg>
      <pc:sldChg chg="del">
        <pc:chgData name="MINHO PARK" userId="ec1a24b1eb5f6df6" providerId="LiveId" clId="{83668191-4485-40C0-B85D-F9248DBB16D2}" dt="2025-08-18T07:43:57.079" v="23" actId="47"/>
        <pc:sldMkLst>
          <pc:docMk/>
          <pc:sldMk cId="4143830121" sldId="277"/>
        </pc:sldMkLst>
      </pc:sldChg>
      <pc:sldChg chg="del">
        <pc:chgData name="MINHO PARK" userId="ec1a24b1eb5f6df6" providerId="LiveId" clId="{83668191-4485-40C0-B85D-F9248DBB16D2}" dt="2025-08-18T07:43:57.310" v="24" actId="47"/>
        <pc:sldMkLst>
          <pc:docMk/>
          <pc:sldMk cId="3122498078" sldId="278"/>
        </pc:sldMkLst>
      </pc:sldChg>
      <pc:sldChg chg="del">
        <pc:chgData name="MINHO PARK" userId="ec1a24b1eb5f6df6" providerId="LiveId" clId="{83668191-4485-40C0-B85D-F9248DBB16D2}" dt="2025-08-18T07:43:57.789" v="25" actId="47"/>
        <pc:sldMkLst>
          <pc:docMk/>
          <pc:sldMk cId="409793747" sldId="279"/>
        </pc:sldMkLst>
      </pc:sldChg>
      <pc:sldChg chg="del">
        <pc:chgData name="MINHO PARK" userId="ec1a24b1eb5f6df6" providerId="LiveId" clId="{83668191-4485-40C0-B85D-F9248DBB16D2}" dt="2025-08-18T07:44:00.607" v="27" actId="47"/>
        <pc:sldMkLst>
          <pc:docMk/>
          <pc:sldMk cId="3368938239" sldId="280"/>
        </pc:sldMkLst>
      </pc:sldChg>
      <pc:sldChg chg="del">
        <pc:chgData name="MINHO PARK" userId="ec1a24b1eb5f6df6" providerId="LiveId" clId="{83668191-4485-40C0-B85D-F9248DBB16D2}" dt="2025-08-18T07:43:58.366" v="26" actId="47"/>
        <pc:sldMkLst>
          <pc:docMk/>
          <pc:sldMk cId="3385595442" sldId="281"/>
        </pc:sldMkLst>
      </pc:sldChg>
    </pc:docChg>
  </pc:docChgLst>
  <pc:docChgLst>
    <pc:chgData name="MINHO PARK" userId="ec1a24b1eb5f6df6" providerId="LiveId" clId="{B8C1BF8A-CBA4-4A13-9530-918D1EB03142}"/>
    <pc:docChg chg="undo custSel addSld delSld modSld sldOrd">
      <pc:chgData name="MINHO PARK" userId="ec1a24b1eb5f6df6" providerId="LiveId" clId="{B8C1BF8A-CBA4-4A13-9530-918D1EB03142}" dt="2025-08-20T00:25:41.049" v="5765" actId="20577"/>
      <pc:docMkLst>
        <pc:docMk/>
      </pc:docMkLst>
      <pc:sldChg chg="addSp delSp modSp mod">
        <pc:chgData name="MINHO PARK" userId="ec1a24b1eb5f6df6" providerId="LiveId" clId="{B8C1BF8A-CBA4-4A13-9530-918D1EB03142}" dt="2025-08-19T02:12:41.335" v="1539" actId="1076"/>
        <pc:sldMkLst>
          <pc:docMk/>
          <pc:sldMk cId="238384410" sldId="276"/>
        </pc:sldMkLst>
      </pc:sldChg>
      <pc:sldChg chg="addSp delSp modSp add mod ord">
        <pc:chgData name="MINHO PARK" userId="ec1a24b1eb5f6df6" providerId="LiveId" clId="{B8C1BF8A-CBA4-4A13-9530-918D1EB03142}" dt="2025-08-19T02:01:59.571" v="1452" actId="1076"/>
        <pc:sldMkLst>
          <pc:docMk/>
          <pc:sldMk cId="2784901827" sldId="277"/>
        </pc:sldMkLst>
      </pc:sldChg>
      <pc:sldChg chg="addSp delSp modSp add mod">
        <pc:chgData name="MINHO PARK" userId="ec1a24b1eb5f6df6" providerId="LiveId" clId="{B8C1BF8A-CBA4-4A13-9530-918D1EB03142}" dt="2025-08-19T01:34:31.982" v="889" actId="1076"/>
        <pc:sldMkLst>
          <pc:docMk/>
          <pc:sldMk cId="636119834" sldId="278"/>
        </pc:sldMkLst>
      </pc:sldChg>
      <pc:sldChg chg="addSp modSp add mod">
        <pc:chgData name="MINHO PARK" userId="ec1a24b1eb5f6df6" providerId="LiveId" clId="{B8C1BF8A-CBA4-4A13-9530-918D1EB03142}" dt="2025-08-19T00:22:41.471" v="108" actId="1035"/>
        <pc:sldMkLst>
          <pc:docMk/>
          <pc:sldMk cId="2888321862" sldId="279"/>
        </pc:sldMkLst>
        <pc:spChg chg="mod">
          <ac:chgData name="MINHO PARK" userId="ec1a24b1eb5f6df6" providerId="LiveId" clId="{B8C1BF8A-CBA4-4A13-9530-918D1EB03142}" dt="2025-08-19T00:15:40.568" v="34" actId="20577"/>
          <ac:spMkLst>
            <pc:docMk/>
            <pc:sldMk cId="2888321862" sldId="279"/>
            <ac:spMk id="2" creationId="{FF7281FB-56EF-730F-4518-B039B44BF21A}"/>
          </ac:spMkLst>
        </pc:spChg>
        <pc:spChg chg="mod">
          <ac:chgData name="MINHO PARK" userId="ec1a24b1eb5f6df6" providerId="LiveId" clId="{B8C1BF8A-CBA4-4A13-9530-918D1EB03142}" dt="2025-08-19T00:22:26.737" v="96"/>
          <ac:spMkLst>
            <pc:docMk/>
            <pc:sldMk cId="2888321862" sldId="279"/>
            <ac:spMk id="3" creationId="{455436E8-6D92-8A25-61C9-A8AC04F3A295}"/>
          </ac:spMkLst>
        </pc:spChg>
      </pc:sldChg>
      <pc:sldChg chg="modSp add mod">
        <pc:chgData name="MINHO PARK" userId="ec1a24b1eb5f6df6" providerId="LiveId" clId="{B8C1BF8A-CBA4-4A13-9530-918D1EB03142}" dt="2025-08-19T01:28:54.486" v="764" actId="27636"/>
        <pc:sldMkLst>
          <pc:docMk/>
          <pc:sldMk cId="3030023109" sldId="280"/>
        </pc:sldMkLst>
        <pc:spChg chg="mod">
          <ac:chgData name="MINHO PARK" userId="ec1a24b1eb5f6df6" providerId="LiveId" clId="{B8C1BF8A-CBA4-4A13-9530-918D1EB03142}" dt="2025-08-19T00:19:04.688" v="57" actId="20577"/>
          <ac:spMkLst>
            <pc:docMk/>
            <pc:sldMk cId="3030023109" sldId="280"/>
            <ac:spMk id="2" creationId="{0FEFE596-06C2-3685-0125-D4BDE77E321D}"/>
          </ac:spMkLst>
        </pc:spChg>
        <pc:spChg chg="mod">
          <ac:chgData name="MINHO PARK" userId="ec1a24b1eb5f6df6" providerId="LiveId" clId="{B8C1BF8A-CBA4-4A13-9530-918D1EB03142}" dt="2025-08-19T01:28:54.486" v="764" actId="27636"/>
          <ac:spMkLst>
            <pc:docMk/>
            <pc:sldMk cId="3030023109" sldId="280"/>
            <ac:spMk id="3" creationId="{FFD38A95-27C1-C00D-F264-F213EB3424A7}"/>
          </ac:spMkLst>
        </pc:spChg>
      </pc:sldChg>
      <pc:sldChg chg="addSp delSp modSp add mod">
        <pc:chgData name="MINHO PARK" userId="ec1a24b1eb5f6df6" providerId="LiveId" clId="{B8C1BF8A-CBA4-4A13-9530-918D1EB03142}" dt="2025-08-19T02:27:52.406" v="1837"/>
        <pc:sldMkLst>
          <pc:docMk/>
          <pc:sldMk cId="2018247204" sldId="281"/>
        </pc:sldMkLst>
      </pc:sldChg>
      <pc:sldChg chg="addSp delSp modSp add mod">
        <pc:chgData name="MINHO PARK" userId="ec1a24b1eb5f6df6" providerId="LiveId" clId="{B8C1BF8A-CBA4-4A13-9530-918D1EB03142}" dt="2025-08-19T01:56:58.934" v="1395" actId="1076"/>
        <pc:sldMkLst>
          <pc:docMk/>
          <pc:sldMk cId="925213981" sldId="282"/>
        </pc:sldMkLst>
      </pc:sldChg>
      <pc:sldChg chg="addSp delSp modSp add mod">
        <pc:chgData name="MINHO PARK" userId="ec1a24b1eb5f6df6" providerId="LiveId" clId="{B8C1BF8A-CBA4-4A13-9530-918D1EB03142}" dt="2025-08-19T01:43:47.804" v="1158" actId="1076"/>
        <pc:sldMkLst>
          <pc:docMk/>
          <pc:sldMk cId="966877876" sldId="283"/>
        </pc:sldMkLst>
      </pc:sldChg>
      <pc:sldChg chg="addSp delSp modSp add mod">
        <pc:chgData name="MINHO PARK" userId="ec1a24b1eb5f6df6" providerId="LiveId" clId="{B8C1BF8A-CBA4-4A13-9530-918D1EB03142}" dt="2025-08-19T01:53:31.376" v="1268"/>
        <pc:sldMkLst>
          <pc:docMk/>
          <pc:sldMk cId="4282015703" sldId="284"/>
        </pc:sldMkLst>
        <pc:spChg chg="add del mod">
          <ac:chgData name="MINHO PARK" userId="ec1a24b1eb5f6df6" providerId="LiveId" clId="{B8C1BF8A-CBA4-4A13-9530-918D1EB03142}" dt="2025-08-19T01:53:31.376" v="1268"/>
          <ac:spMkLst>
            <pc:docMk/>
            <pc:sldMk cId="4282015703" sldId="284"/>
            <ac:spMk id="3" creationId="{EF511001-51A1-75C7-C13F-482BEFE69C1A}"/>
          </ac:spMkLst>
        </pc:spChg>
      </pc:sldChg>
      <pc:sldChg chg="addSp delSp modSp add mod">
        <pc:chgData name="MINHO PARK" userId="ec1a24b1eb5f6df6" providerId="LiveId" clId="{B8C1BF8A-CBA4-4A13-9530-918D1EB03142}" dt="2025-08-19T01:57:14.841" v="1396" actId="1076"/>
        <pc:sldMkLst>
          <pc:docMk/>
          <pc:sldMk cId="3261246568" sldId="285"/>
        </pc:sldMkLst>
      </pc:sldChg>
      <pc:sldChg chg="addSp modSp add mod">
        <pc:chgData name="MINHO PARK" userId="ec1a24b1eb5f6df6" providerId="LiveId" clId="{B8C1BF8A-CBA4-4A13-9530-918D1EB03142}" dt="2025-08-19T04:21:50.726" v="2200" actId="20577"/>
        <pc:sldMkLst>
          <pc:docMk/>
          <pc:sldMk cId="432101039" sldId="286"/>
        </pc:sldMkLst>
        <pc:spChg chg="mod">
          <ac:chgData name="MINHO PARK" userId="ec1a24b1eb5f6df6" providerId="LiveId" clId="{B8C1BF8A-CBA4-4A13-9530-918D1EB03142}" dt="2025-08-19T04:21:50.726" v="2200" actId="20577"/>
          <ac:spMkLst>
            <pc:docMk/>
            <pc:sldMk cId="432101039" sldId="286"/>
            <ac:spMk id="3" creationId="{32A75EE2-8BB8-B75E-962D-27E10A00262A}"/>
          </ac:spMkLst>
        </pc:spChg>
      </pc:sldChg>
      <pc:sldChg chg="addSp delSp modSp add mod">
        <pc:chgData name="MINHO PARK" userId="ec1a24b1eb5f6df6" providerId="LiveId" clId="{B8C1BF8A-CBA4-4A13-9530-918D1EB03142}" dt="2025-08-19T02:29:39.543" v="1982" actId="21"/>
        <pc:sldMkLst>
          <pc:docMk/>
          <pc:sldMk cId="4132743460" sldId="287"/>
        </pc:sldMkLst>
      </pc:sldChg>
      <pc:sldChg chg="addSp delSp modSp add mod">
        <pc:chgData name="MINHO PARK" userId="ec1a24b1eb5f6df6" providerId="LiveId" clId="{B8C1BF8A-CBA4-4A13-9530-918D1EB03142}" dt="2025-08-19T04:09:54.954" v="2174" actId="14100"/>
        <pc:sldMkLst>
          <pc:docMk/>
          <pc:sldMk cId="1336186476" sldId="288"/>
        </pc:sldMkLst>
      </pc:sldChg>
      <pc:sldChg chg="modSp add mod">
        <pc:chgData name="MINHO PARK" userId="ec1a24b1eb5f6df6" providerId="LiveId" clId="{B8C1BF8A-CBA4-4A13-9530-918D1EB03142}" dt="2025-08-19T06:17:07.759" v="3577" actId="27636"/>
        <pc:sldMkLst>
          <pc:docMk/>
          <pc:sldMk cId="1704788472" sldId="289"/>
        </pc:sldMkLst>
        <pc:spChg chg="mod">
          <ac:chgData name="MINHO PARK" userId="ec1a24b1eb5f6df6" providerId="LiveId" clId="{B8C1BF8A-CBA4-4A13-9530-918D1EB03142}" dt="2025-08-19T06:17:07.759" v="3577" actId="27636"/>
          <ac:spMkLst>
            <pc:docMk/>
            <pc:sldMk cId="1704788472" sldId="289"/>
            <ac:spMk id="3" creationId="{06F4BCE0-E110-960C-910C-03F75EFFE135}"/>
          </ac:spMkLst>
        </pc:spChg>
      </pc:sldChg>
      <pc:sldChg chg="addSp delSp modSp add mod">
        <pc:chgData name="MINHO PARK" userId="ec1a24b1eb5f6df6" providerId="LiveId" clId="{B8C1BF8A-CBA4-4A13-9530-918D1EB03142}" dt="2025-08-19T05:05:01.995" v="2665" actId="21"/>
        <pc:sldMkLst>
          <pc:docMk/>
          <pc:sldMk cId="3629753450" sldId="290"/>
        </pc:sldMkLst>
      </pc:sldChg>
      <pc:sldChg chg="modSp add mod ord">
        <pc:chgData name="MINHO PARK" userId="ec1a24b1eb5f6df6" providerId="LiveId" clId="{B8C1BF8A-CBA4-4A13-9530-918D1EB03142}" dt="2025-08-19T23:39:02.024" v="5558" actId="20577"/>
        <pc:sldMkLst>
          <pc:docMk/>
          <pc:sldMk cId="1384408781" sldId="291"/>
        </pc:sldMkLst>
      </pc:sldChg>
      <pc:sldChg chg="addSp delSp modSp add mod">
        <pc:chgData name="MINHO PARK" userId="ec1a24b1eb5f6df6" providerId="LiveId" clId="{B8C1BF8A-CBA4-4A13-9530-918D1EB03142}" dt="2025-08-19T05:08:24.363" v="2722" actId="20577"/>
        <pc:sldMkLst>
          <pc:docMk/>
          <pc:sldMk cId="3287465930" sldId="292"/>
        </pc:sldMkLst>
      </pc:sldChg>
      <pc:sldChg chg="addSp delSp modSp add mod">
        <pc:chgData name="MINHO PARK" userId="ec1a24b1eb5f6df6" providerId="LiveId" clId="{B8C1BF8A-CBA4-4A13-9530-918D1EB03142}" dt="2025-08-19T05:18:13.774" v="2852" actId="20577"/>
        <pc:sldMkLst>
          <pc:docMk/>
          <pc:sldMk cId="1978764084" sldId="293"/>
        </pc:sldMkLst>
      </pc:sldChg>
      <pc:sldChg chg="delSp modSp add mod">
        <pc:chgData name="MINHO PARK" userId="ec1a24b1eb5f6df6" providerId="LiveId" clId="{B8C1BF8A-CBA4-4A13-9530-918D1EB03142}" dt="2025-08-19T23:52:13.162" v="5628" actId="113"/>
        <pc:sldMkLst>
          <pc:docMk/>
          <pc:sldMk cId="4067588380" sldId="294"/>
        </pc:sldMkLst>
      </pc:sldChg>
      <pc:sldChg chg="modSp add mod">
        <pc:chgData name="MINHO PARK" userId="ec1a24b1eb5f6df6" providerId="LiveId" clId="{B8C1BF8A-CBA4-4A13-9530-918D1EB03142}" dt="2025-08-19T23:53:47.884" v="5629" actId="113"/>
        <pc:sldMkLst>
          <pc:docMk/>
          <pc:sldMk cId="2237315529" sldId="295"/>
        </pc:sldMkLst>
      </pc:sldChg>
      <pc:sldChg chg="modSp add mod">
        <pc:chgData name="MINHO PARK" userId="ec1a24b1eb5f6df6" providerId="LiveId" clId="{B8C1BF8A-CBA4-4A13-9530-918D1EB03142}" dt="2025-08-19T23:55:08.027" v="5630" actId="113"/>
        <pc:sldMkLst>
          <pc:docMk/>
          <pc:sldMk cId="497967417" sldId="296"/>
        </pc:sldMkLst>
      </pc:sldChg>
      <pc:sldChg chg="modSp add mod">
        <pc:chgData name="MINHO PARK" userId="ec1a24b1eb5f6df6" providerId="LiveId" clId="{B8C1BF8A-CBA4-4A13-9530-918D1EB03142}" dt="2025-08-19T23:56:29.362" v="5631" actId="113"/>
        <pc:sldMkLst>
          <pc:docMk/>
          <pc:sldMk cId="3288438789" sldId="297"/>
        </pc:sldMkLst>
      </pc:sldChg>
      <pc:sldChg chg="delSp modSp add mod">
        <pc:chgData name="MINHO PARK" userId="ec1a24b1eb5f6df6" providerId="LiveId" clId="{B8C1BF8A-CBA4-4A13-9530-918D1EB03142}" dt="2025-08-19T05:36:30.880" v="3276" actId="20577"/>
        <pc:sldMkLst>
          <pc:docMk/>
          <pc:sldMk cId="2723839894" sldId="298"/>
        </pc:sldMkLst>
      </pc:sldChg>
      <pc:sldChg chg="addSp delSp modSp add mod">
        <pc:chgData name="MINHO PARK" userId="ec1a24b1eb5f6df6" providerId="LiveId" clId="{B8C1BF8A-CBA4-4A13-9530-918D1EB03142}" dt="2025-08-19T05:47:28.570" v="3351" actId="478"/>
        <pc:sldMkLst>
          <pc:docMk/>
          <pc:sldMk cId="4269591573" sldId="299"/>
        </pc:sldMkLst>
      </pc:sldChg>
      <pc:sldChg chg="addSp delSp modSp add mod">
        <pc:chgData name="MINHO PARK" userId="ec1a24b1eb5f6df6" providerId="LiveId" clId="{B8C1BF8A-CBA4-4A13-9530-918D1EB03142}" dt="2025-08-19T05:53:08.961" v="3389" actId="1076"/>
        <pc:sldMkLst>
          <pc:docMk/>
          <pc:sldMk cId="2884484129" sldId="300"/>
        </pc:sldMkLst>
      </pc:sldChg>
      <pc:sldChg chg="addSp delSp modSp add mod ord">
        <pc:chgData name="MINHO PARK" userId="ec1a24b1eb5f6df6" providerId="LiveId" clId="{B8C1BF8A-CBA4-4A13-9530-918D1EB03142}" dt="2025-08-19T06:42:30.227" v="3702" actId="1076"/>
        <pc:sldMkLst>
          <pc:docMk/>
          <pc:sldMk cId="1595228616" sldId="301"/>
        </pc:sldMkLst>
      </pc:sldChg>
      <pc:sldChg chg="addSp delSp modSp add mod">
        <pc:chgData name="MINHO PARK" userId="ec1a24b1eb5f6df6" providerId="LiveId" clId="{B8C1BF8A-CBA4-4A13-9530-918D1EB03142}" dt="2025-08-19T06:43:03.591" v="3715" actId="14100"/>
        <pc:sldMkLst>
          <pc:docMk/>
          <pc:sldMk cId="3838958511" sldId="302"/>
        </pc:sldMkLst>
      </pc:sldChg>
      <pc:sldChg chg="modSp add mod">
        <pc:chgData name="MINHO PARK" userId="ec1a24b1eb5f6df6" providerId="LiveId" clId="{B8C1BF8A-CBA4-4A13-9530-918D1EB03142}" dt="2025-08-19T10:46:39.255" v="4537" actId="27636"/>
        <pc:sldMkLst>
          <pc:docMk/>
          <pc:sldMk cId="3627114894" sldId="303"/>
        </pc:sldMkLst>
        <pc:spChg chg="mod">
          <ac:chgData name="MINHO PARK" userId="ec1a24b1eb5f6df6" providerId="LiveId" clId="{B8C1BF8A-CBA4-4A13-9530-918D1EB03142}" dt="2025-08-19T10:46:39.255" v="4537" actId="27636"/>
          <ac:spMkLst>
            <pc:docMk/>
            <pc:sldMk cId="3627114894" sldId="303"/>
            <ac:spMk id="3" creationId="{A9140E49-569F-B854-257E-F3CD71BFC082}"/>
          </ac:spMkLst>
        </pc:spChg>
      </pc:sldChg>
      <pc:sldChg chg="addSp delSp modSp add mod">
        <pc:chgData name="MINHO PARK" userId="ec1a24b1eb5f6df6" providerId="LiveId" clId="{B8C1BF8A-CBA4-4A13-9530-918D1EB03142}" dt="2025-08-19T06:45:39.617" v="3738" actId="1076"/>
        <pc:sldMkLst>
          <pc:docMk/>
          <pc:sldMk cId="906555636" sldId="304"/>
        </pc:sldMkLst>
      </pc:sldChg>
      <pc:sldChg chg="addSp delSp modSp add mod">
        <pc:chgData name="MINHO PARK" userId="ec1a24b1eb5f6df6" providerId="LiveId" clId="{B8C1BF8A-CBA4-4A13-9530-918D1EB03142}" dt="2025-08-20T00:06:36.456" v="5654" actId="1076"/>
        <pc:sldMkLst>
          <pc:docMk/>
          <pc:sldMk cId="2235114420" sldId="305"/>
        </pc:sldMkLst>
      </pc:sldChg>
      <pc:sldChg chg="modSp add mod">
        <pc:chgData name="MINHO PARK" userId="ec1a24b1eb5f6df6" providerId="LiveId" clId="{B8C1BF8A-CBA4-4A13-9530-918D1EB03142}" dt="2025-08-20T00:01:04.341" v="5632" actId="113"/>
        <pc:sldMkLst>
          <pc:docMk/>
          <pc:sldMk cId="1503166875" sldId="306"/>
        </pc:sldMkLst>
      </pc:sldChg>
      <pc:sldChg chg="modSp add mod">
        <pc:chgData name="MINHO PARK" userId="ec1a24b1eb5f6df6" providerId="LiveId" clId="{B8C1BF8A-CBA4-4A13-9530-918D1EB03142}" dt="2025-08-20T00:02:32.794" v="5633" actId="113"/>
        <pc:sldMkLst>
          <pc:docMk/>
          <pc:sldMk cId="3505618489" sldId="307"/>
        </pc:sldMkLst>
      </pc:sldChg>
      <pc:sldChg chg="modSp add mod">
        <pc:chgData name="MINHO PARK" userId="ec1a24b1eb5f6df6" providerId="LiveId" clId="{B8C1BF8A-CBA4-4A13-9530-918D1EB03142}" dt="2025-08-20T00:06:56.662" v="5655" actId="113"/>
        <pc:sldMkLst>
          <pc:docMk/>
          <pc:sldMk cId="3673663545" sldId="308"/>
        </pc:sldMkLst>
      </pc:sldChg>
      <pc:sldChg chg="modSp add mod">
        <pc:chgData name="MINHO PARK" userId="ec1a24b1eb5f6df6" providerId="LiveId" clId="{B8C1BF8A-CBA4-4A13-9530-918D1EB03142}" dt="2025-08-20T00:08:37.730" v="5656" actId="113"/>
        <pc:sldMkLst>
          <pc:docMk/>
          <pc:sldMk cId="768446749" sldId="309"/>
        </pc:sldMkLst>
      </pc:sldChg>
      <pc:sldChg chg="modSp add mod">
        <pc:chgData name="MINHO PARK" userId="ec1a24b1eb5f6df6" providerId="LiveId" clId="{B8C1BF8A-CBA4-4A13-9530-918D1EB03142}" dt="2025-08-20T00:09:08.939" v="5657" actId="113"/>
        <pc:sldMkLst>
          <pc:docMk/>
          <pc:sldMk cId="391293352" sldId="310"/>
        </pc:sldMkLst>
      </pc:sldChg>
      <pc:sldChg chg="addSp delSp modSp add mod">
        <pc:chgData name="MINHO PARK" userId="ec1a24b1eb5f6df6" providerId="LiveId" clId="{B8C1BF8A-CBA4-4A13-9530-918D1EB03142}" dt="2025-08-20T00:14:44.020" v="5659" actId="20577"/>
        <pc:sldMkLst>
          <pc:docMk/>
          <pc:sldMk cId="2652835928" sldId="311"/>
        </pc:sldMkLst>
      </pc:sldChg>
      <pc:sldChg chg="modSp add mod">
        <pc:chgData name="MINHO PARK" userId="ec1a24b1eb5f6df6" providerId="LiveId" clId="{B8C1BF8A-CBA4-4A13-9530-918D1EB03142}" dt="2025-08-19T11:57:23.553" v="5117"/>
        <pc:sldMkLst>
          <pc:docMk/>
          <pc:sldMk cId="1312390700" sldId="312"/>
        </pc:sldMkLst>
      </pc:sldChg>
      <pc:sldChg chg="delSp modSp add mod">
        <pc:chgData name="MINHO PARK" userId="ec1a24b1eb5f6df6" providerId="LiveId" clId="{B8C1BF8A-CBA4-4A13-9530-918D1EB03142}" dt="2025-08-19T23:39:11.699" v="5564" actId="20577"/>
        <pc:sldMkLst>
          <pc:docMk/>
          <pc:sldMk cId="687584552" sldId="313"/>
        </pc:sldMkLst>
      </pc:sldChg>
      <pc:sldChg chg="addSp delSp modSp add mod">
        <pc:chgData name="MINHO PARK" userId="ec1a24b1eb5f6df6" providerId="LiveId" clId="{B8C1BF8A-CBA4-4A13-9530-918D1EB03142}" dt="2025-08-19T23:39:06.259" v="5560" actId="20577"/>
        <pc:sldMkLst>
          <pc:docMk/>
          <pc:sldMk cId="946545722" sldId="314"/>
        </pc:sldMkLst>
      </pc:sldChg>
      <pc:sldChg chg="addSp delSp modSp add mod ord modAnim">
        <pc:chgData name="MINHO PARK" userId="ec1a24b1eb5f6df6" providerId="LiveId" clId="{B8C1BF8A-CBA4-4A13-9530-918D1EB03142}" dt="2025-08-19T11:13:07.531" v="4936" actId="20577"/>
        <pc:sldMkLst>
          <pc:docMk/>
          <pc:sldMk cId="1174234585" sldId="315"/>
        </pc:sldMkLst>
      </pc:sldChg>
      <pc:sldChg chg="addSp delSp modSp add mod">
        <pc:chgData name="MINHO PARK" userId="ec1a24b1eb5f6df6" providerId="LiveId" clId="{B8C1BF8A-CBA4-4A13-9530-918D1EB03142}" dt="2025-08-19T11:28:32.194" v="4964" actId="1076"/>
        <pc:sldMkLst>
          <pc:docMk/>
          <pc:sldMk cId="3486536146" sldId="316"/>
        </pc:sldMkLst>
      </pc:sldChg>
      <pc:sldChg chg="add del">
        <pc:chgData name="MINHO PARK" userId="ec1a24b1eb5f6df6" providerId="LiveId" clId="{B8C1BF8A-CBA4-4A13-9530-918D1EB03142}" dt="2025-08-19T11:30:49.009" v="4975" actId="47"/>
        <pc:sldMkLst>
          <pc:docMk/>
          <pc:sldMk cId="1266186354" sldId="317"/>
        </pc:sldMkLst>
      </pc:sldChg>
      <pc:sldChg chg="addSp delSp modSp add mod ord">
        <pc:chgData name="MINHO PARK" userId="ec1a24b1eb5f6df6" providerId="LiveId" clId="{B8C1BF8A-CBA4-4A13-9530-918D1EB03142}" dt="2025-08-20T00:19:10.166" v="5764" actId="1037"/>
        <pc:sldMkLst>
          <pc:docMk/>
          <pc:sldMk cId="3596173217" sldId="318"/>
        </pc:sldMkLst>
      </pc:sldChg>
      <pc:sldChg chg="addSp delSp modSp add mod">
        <pc:chgData name="MINHO PARK" userId="ec1a24b1eb5f6df6" providerId="LiveId" clId="{B8C1BF8A-CBA4-4A13-9530-918D1EB03142}" dt="2025-08-19T12:08:16.585" v="5160" actId="1076"/>
        <pc:sldMkLst>
          <pc:docMk/>
          <pc:sldMk cId="2572381719" sldId="319"/>
        </pc:sldMkLst>
      </pc:sldChg>
      <pc:sldChg chg="modSp add mod">
        <pc:chgData name="MINHO PARK" userId="ec1a24b1eb5f6df6" providerId="LiveId" clId="{B8C1BF8A-CBA4-4A13-9530-918D1EB03142}" dt="2025-08-20T00:25:41.049" v="5765" actId="20577"/>
        <pc:sldMkLst>
          <pc:docMk/>
          <pc:sldMk cId="989060438" sldId="320"/>
        </pc:sldMkLst>
      </pc:sldChg>
      <pc:sldChg chg="addSp delSp modSp add mod">
        <pc:chgData name="MINHO PARK" userId="ec1a24b1eb5f6df6" providerId="LiveId" clId="{B8C1BF8A-CBA4-4A13-9530-918D1EB03142}" dt="2025-08-19T12:46:55.679" v="5412" actId="207"/>
        <pc:sldMkLst>
          <pc:docMk/>
          <pc:sldMk cId="1002318560" sldId="321"/>
        </pc:sldMkLst>
      </pc:sldChg>
      <pc:sldChg chg="modSp add mod">
        <pc:chgData name="MINHO PARK" userId="ec1a24b1eb5f6df6" providerId="LiveId" clId="{B8C1BF8A-CBA4-4A13-9530-918D1EB03142}" dt="2025-08-19T23:46:23.528" v="5611" actId="113"/>
        <pc:sldMkLst>
          <pc:docMk/>
          <pc:sldMk cId="3652911184" sldId="322"/>
        </pc:sldMkLst>
      </pc:sldChg>
      <pc:sldChg chg="modSp add mod">
        <pc:chgData name="MINHO PARK" userId="ec1a24b1eb5f6df6" providerId="LiveId" clId="{B8C1BF8A-CBA4-4A13-9530-918D1EB03142}" dt="2025-08-19T23:51:30.538" v="5627" actId="113"/>
        <pc:sldMkLst>
          <pc:docMk/>
          <pc:sldMk cId="1115900805" sldId="323"/>
        </pc:sldMkLst>
      </pc:sldChg>
      <pc:sldChg chg="addSp delSp modSp add mod">
        <pc:chgData name="MINHO PARK" userId="ec1a24b1eb5f6df6" providerId="LiveId" clId="{B8C1BF8A-CBA4-4A13-9530-918D1EB03142}" dt="2025-08-19T23:44:34.077" v="5610" actId="14734"/>
        <pc:sldMkLst>
          <pc:docMk/>
          <pc:sldMk cId="953749680" sldId="324"/>
        </pc:sldMkLst>
      </pc:sldChg>
      <pc:sldChg chg="modSp add mod">
        <pc:chgData name="MINHO PARK" userId="ec1a24b1eb5f6df6" providerId="LiveId" clId="{B8C1BF8A-CBA4-4A13-9530-918D1EB03142}" dt="2025-08-19T23:50:32.015" v="5626"/>
        <pc:sldMkLst>
          <pc:docMk/>
          <pc:sldMk cId="2589981788"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EB4E0B-10DA-0748-9772-375F167C48C3}" type="datetimeFigureOut">
              <a:rPr lang="en-US" smtClean="0"/>
              <a:t>9/13/2025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E224B6-AC52-144B-AED6-B20AEBA9C630}" type="slidenum">
              <a:rPr lang="en-US" smtClean="0"/>
              <a:t>‹#›</a:t>
            </a:fld>
            <a:endParaRPr lang="en-US"/>
          </a:p>
        </p:txBody>
      </p:sp>
    </p:spTree>
    <p:extLst>
      <p:ext uri="{BB962C8B-B14F-4D97-AF65-F5344CB8AC3E}">
        <p14:creationId xmlns:p14="http://schemas.microsoft.com/office/powerpoint/2010/main" val="40239892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47919">
              <a:defRPr/>
            </a:pPr>
            <a:endParaRPr lang="en-US" dirty="0"/>
          </a:p>
        </p:txBody>
      </p:sp>
      <p:sp>
        <p:nvSpPr>
          <p:cNvPr id="4" name="Slide Number Placeholder 3"/>
          <p:cNvSpPr>
            <a:spLocks noGrp="1"/>
          </p:cNvSpPr>
          <p:nvPr>
            <p:ph type="sldNum" sz="quarter" idx="10"/>
          </p:nvPr>
        </p:nvSpPr>
        <p:spPr/>
        <p:txBody>
          <a:bodyPr/>
          <a:lstStyle/>
          <a:p>
            <a:fld id="{1063461B-20B2-0D4B-AD29-BCDFF9922967}"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336664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C807F-06F0-CE06-A8E8-25DBC290661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ABC0772-7B5E-B2D2-57DF-E43F1676582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C8833ED-25F3-BFAB-BD7A-E3926BFA1E70}"/>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2F69B40-2EED-1CDB-08F2-D5E524460274}"/>
              </a:ext>
            </a:extLst>
          </p:cNvPr>
          <p:cNvSpPr>
            <a:spLocks noGrp="1"/>
          </p:cNvSpPr>
          <p:nvPr>
            <p:ph type="sldNum" sz="quarter" idx="5"/>
          </p:nvPr>
        </p:nvSpPr>
        <p:spPr/>
        <p:txBody>
          <a:bodyPr/>
          <a:lstStyle/>
          <a:p>
            <a:fld id="{52E224B6-AC52-144B-AED6-B20AEBA9C630}" type="slidenum">
              <a:rPr lang="en-US" smtClean="0"/>
              <a:t>12</a:t>
            </a:fld>
            <a:endParaRPr lang="en-US"/>
          </a:p>
        </p:txBody>
      </p:sp>
    </p:spTree>
    <p:extLst>
      <p:ext uri="{BB962C8B-B14F-4D97-AF65-F5344CB8AC3E}">
        <p14:creationId xmlns:p14="http://schemas.microsoft.com/office/powerpoint/2010/main" val="53230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BBADC-9C13-A825-AA27-84CD0E3E3B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F9B46EF-D210-7630-7E34-F9445D9903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6FF3ADE-F499-7C35-2D92-92E91CEECFD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EB3986B-2602-CEE9-F4CA-A50A06DE10F4}"/>
              </a:ext>
            </a:extLst>
          </p:cNvPr>
          <p:cNvSpPr>
            <a:spLocks noGrp="1"/>
          </p:cNvSpPr>
          <p:nvPr>
            <p:ph type="sldNum" sz="quarter" idx="5"/>
          </p:nvPr>
        </p:nvSpPr>
        <p:spPr/>
        <p:txBody>
          <a:bodyPr/>
          <a:lstStyle/>
          <a:p>
            <a:fld id="{52E224B6-AC52-144B-AED6-B20AEBA9C630}" type="slidenum">
              <a:rPr lang="en-US" smtClean="0"/>
              <a:t>13</a:t>
            </a:fld>
            <a:endParaRPr lang="en-US"/>
          </a:p>
        </p:txBody>
      </p:sp>
    </p:spTree>
    <p:extLst>
      <p:ext uri="{BB962C8B-B14F-4D97-AF65-F5344CB8AC3E}">
        <p14:creationId xmlns:p14="http://schemas.microsoft.com/office/powerpoint/2010/main" val="2720007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2136E-F213-5639-25DA-7BF166C1AB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E61D531-66A5-3E9D-1814-D03E5B0B2C2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675E959-1691-5ED4-29C0-2815C07FCD7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53CCB1F-A68D-72EE-4D2F-66BA5A4B3DCB}"/>
              </a:ext>
            </a:extLst>
          </p:cNvPr>
          <p:cNvSpPr>
            <a:spLocks noGrp="1"/>
          </p:cNvSpPr>
          <p:nvPr>
            <p:ph type="sldNum" sz="quarter" idx="5"/>
          </p:nvPr>
        </p:nvSpPr>
        <p:spPr/>
        <p:txBody>
          <a:bodyPr/>
          <a:lstStyle/>
          <a:p>
            <a:fld id="{52E224B6-AC52-144B-AED6-B20AEBA9C630}" type="slidenum">
              <a:rPr lang="en-US" smtClean="0"/>
              <a:t>14</a:t>
            </a:fld>
            <a:endParaRPr lang="en-US"/>
          </a:p>
        </p:txBody>
      </p:sp>
    </p:spTree>
    <p:extLst>
      <p:ext uri="{BB962C8B-B14F-4D97-AF65-F5344CB8AC3E}">
        <p14:creationId xmlns:p14="http://schemas.microsoft.com/office/powerpoint/2010/main" val="3695076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28BD1-CA4F-8D3F-CEAC-CB75EB4DAEE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DF6FA82-345A-EBD3-422B-B67ADD81D69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A709982-216C-757C-1014-DF0603CD84F8}"/>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8D1C890-3C5A-3BA4-D67D-A95F9155D7E2}"/>
              </a:ext>
            </a:extLst>
          </p:cNvPr>
          <p:cNvSpPr>
            <a:spLocks noGrp="1"/>
          </p:cNvSpPr>
          <p:nvPr>
            <p:ph type="sldNum" sz="quarter" idx="5"/>
          </p:nvPr>
        </p:nvSpPr>
        <p:spPr/>
        <p:txBody>
          <a:bodyPr/>
          <a:lstStyle/>
          <a:p>
            <a:fld id="{52E224B6-AC52-144B-AED6-B20AEBA9C630}" type="slidenum">
              <a:rPr lang="en-US" smtClean="0"/>
              <a:t>15</a:t>
            </a:fld>
            <a:endParaRPr lang="en-US"/>
          </a:p>
        </p:txBody>
      </p:sp>
    </p:spTree>
    <p:extLst>
      <p:ext uri="{BB962C8B-B14F-4D97-AF65-F5344CB8AC3E}">
        <p14:creationId xmlns:p14="http://schemas.microsoft.com/office/powerpoint/2010/main" val="740155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677A2-1198-83C1-25B6-F91F83D1EE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61EA5C0-2E02-87C2-13E1-0F1E4549DC2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2C1B4CE-4630-13D8-57B1-B8602E35B0D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0AB6978-85C9-157D-982D-D7C3FE3E280D}"/>
              </a:ext>
            </a:extLst>
          </p:cNvPr>
          <p:cNvSpPr>
            <a:spLocks noGrp="1"/>
          </p:cNvSpPr>
          <p:nvPr>
            <p:ph type="sldNum" sz="quarter" idx="5"/>
          </p:nvPr>
        </p:nvSpPr>
        <p:spPr/>
        <p:txBody>
          <a:bodyPr/>
          <a:lstStyle/>
          <a:p>
            <a:fld id="{52E224B6-AC52-144B-AED6-B20AEBA9C630}" type="slidenum">
              <a:rPr lang="en-US" smtClean="0"/>
              <a:t>16</a:t>
            </a:fld>
            <a:endParaRPr lang="en-US"/>
          </a:p>
        </p:txBody>
      </p:sp>
    </p:spTree>
    <p:extLst>
      <p:ext uri="{BB962C8B-B14F-4D97-AF65-F5344CB8AC3E}">
        <p14:creationId xmlns:p14="http://schemas.microsoft.com/office/powerpoint/2010/main" val="3679307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8EA19-7C36-DA0E-928D-393AC2055A4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B13E0F1-469B-2268-D915-F94AB925BB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FC6135-8CFA-AA27-E5F1-3C43BAC6226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FC8C64A-D7EE-C823-4FDE-592B757D23AC}"/>
              </a:ext>
            </a:extLst>
          </p:cNvPr>
          <p:cNvSpPr>
            <a:spLocks noGrp="1"/>
          </p:cNvSpPr>
          <p:nvPr>
            <p:ph type="sldNum" sz="quarter" idx="5"/>
          </p:nvPr>
        </p:nvSpPr>
        <p:spPr/>
        <p:txBody>
          <a:bodyPr/>
          <a:lstStyle/>
          <a:p>
            <a:fld id="{52E224B6-AC52-144B-AED6-B20AEBA9C630}" type="slidenum">
              <a:rPr lang="en-US" smtClean="0"/>
              <a:t>17</a:t>
            </a:fld>
            <a:endParaRPr lang="en-US"/>
          </a:p>
        </p:txBody>
      </p:sp>
    </p:spTree>
    <p:extLst>
      <p:ext uri="{BB962C8B-B14F-4D97-AF65-F5344CB8AC3E}">
        <p14:creationId xmlns:p14="http://schemas.microsoft.com/office/powerpoint/2010/main" val="3687998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749D8-B0F3-480E-0DC9-13C1DCAB9EC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7B9C15-30C3-EAA7-144D-5644E15D06C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B9A436A-F4C6-64C4-6510-19C9C9CF650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026333D-D4A9-3C27-82C3-E59434628C0C}"/>
              </a:ext>
            </a:extLst>
          </p:cNvPr>
          <p:cNvSpPr>
            <a:spLocks noGrp="1"/>
          </p:cNvSpPr>
          <p:nvPr>
            <p:ph type="sldNum" sz="quarter" idx="5"/>
          </p:nvPr>
        </p:nvSpPr>
        <p:spPr/>
        <p:txBody>
          <a:bodyPr/>
          <a:lstStyle/>
          <a:p>
            <a:fld id="{52E224B6-AC52-144B-AED6-B20AEBA9C630}" type="slidenum">
              <a:rPr lang="en-US" smtClean="0"/>
              <a:t>18</a:t>
            </a:fld>
            <a:endParaRPr lang="en-US"/>
          </a:p>
        </p:txBody>
      </p:sp>
    </p:spTree>
    <p:extLst>
      <p:ext uri="{BB962C8B-B14F-4D97-AF65-F5344CB8AC3E}">
        <p14:creationId xmlns:p14="http://schemas.microsoft.com/office/powerpoint/2010/main" val="688863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A9DB-7190-7859-7B02-4A1A84C3934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684461F-141B-72D3-8847-AAF09FEA95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3D09F2-7DBA-888A-F211-EB7BCC7B40C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51B0A21-6F0A-708C-6021-C95B4A70C171}"/>
              </a:ext>
            </a:extLst>
          </p:cNvPr>
          <p:cNvSpPr>
            <a:spLocks noGrp="1"/>
          </p:cNvSpPr>
          <p:nvPr>
            <p:ph type="sldNum" sz="quarter" idx="5"/>
          </p:nvPr>
        </p:nvSpPr>
        <p:spPr/>
        <p:txBody>
          <a:bodyPr/>
          <a:lstStyle/>
          <a:p>
            <a:fld id="{52E224B6-AC52-144B-AED6-B20AEBA9C630}" type="slidenum">
              <a:rPr lang="en-US" smtClean="0"/>
              <a:t>19</a:t>
            </a:fld>
            <a:endParaRPr lang="en-US"/>
          </a:p>
        </p:txBody>
      </p:sp>
    </p:spTree>
    <p:extLst>
      <p:ext uri="{BB962C8B-B14F-4D97-AF65-F5344CB8AC3E}">
        <p14:creationId xmlns:p14="http://schemas.microsoft.com/office/powerpoint/2010/main" val="663398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2360E-5957-CCFE-750D-92D3D4B1BB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48F7734-02F2-3F4A-6782-C60B04D2080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941A716-B0FF-DED4-23E8-3B0F2F0A138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19F3A56-2A30-7CD6-A91B-49793F5C03BB}"/>
              </a:ext>
            </a:extLst>
          </p:cNvPr>
          <p:cNvSpPr>
            <a:spLocks noGrp="1"/>
          </p:cNvSpPr>
          <p:nvPr>
            <p:ph type="sldNum" sz="quarter" idx="5"/>
          </p:nvPr>
        </p:nvSpPr>
        <p:spPr/>
        <p:txBody>
          <a:bodyPr/>
          <a:lstStyle/>
          <a:p>
            <a:fld id="{52E224B6-AC52-144B-AED6-B20AEBA9C630}" type="slidenum">
              <a:rPr lang="en-US" smtClean="0"/>
              <a:t>20</a:t>
            </a:fld>
            <a:endParaRPr lang="en-US"/>
          </a:p>
        </p:txBody>
      </p:sp>
    </p:spTree>
    <p:extLst>
      <p:ext uri="{BB962C8B-B14F-4D97-AF65-F5344CB8AC3E}">
        <p14:creationId xmlns:p14="http://schemas.microsoft.com/office/powerpoint/2010/main" val="220258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B9E0C-8B6E-B838-0775-CA5AB37569B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9CEB076-B9CB-9BC3-725A-B635A71E4FF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92F8F6D-D14A-4D0B-3288-360CA9F2E83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3FD78C9-FFF5-1D99-6BE0-D28AB7B95BC1}"/>
              </a:ext>
            </a:extLst>
          </p:cNvPr>
          <p:cNvSpPr>
            <a:spLocks noGrp="1"/>
          </p:cNvSpPr>
          <p:nvPr>
            <p:ph type="sldNum" sz="quarter" idx="5"/>
          </p:nvPr>
        </p:nvSpPr>
        <p:spPr/>
        <p:txBody>
          <a:bodyPr/>
          <a:lstStyle/>
          <a:p>
            <a:fld id="{52E224B6-AC52-144B-AED6-B20AEBA9C630}" type="slidenum">
              <a:rPr lang="en-US" smtClean="0"/>
              <a:t>21</a:t>
            </a:fld>
            <a:endParaRPr lang="en-US"/>
          </a:p>
        </p:txBody>
      </p:sp>
    </p:spTree>
    <p:extLst>
      <p:ext uri="{BB962C8B-B14F-4D97-AF65-F5344CB8AC3E}">
        <p14:creationId xmlns:p14="http://schemas.microsoft.com/office/powerpoint/2010/main" val="2271207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nb-NO" altLang="ko-KR" dirty="0" err="1"/>
              <a:t>Thermodynamic</a:t>
            </a:r>
            <a:r>
              <a:rPr lang="nb-NO" altLang="ko-KR" dirty="0"/>
              <a:t> </a:t>
            </a:r>
            <a:r>
              <a:rPr lang="nb-NO" altLang="ko-KR" dirty="0" err="1"/>
              <a:t>equilibrium</a:t>
            </a:r>
            <a:r>
              <a:rPr lang="nb-NO" altLang="ko-KR" dirty="0"/>
              <a:t> : </a:t>
            </a:r>
            <a:r>
              <a:rPr lang="ko-KR" altLang="en-US" dirty="0"/>
              <a:t>열역학적 평형</a:t>
            </a:r>
          </a:p>
        </p:txBody>
      </p:sp>
      <p:sp>
        <p:nvSpPr>
          <p:cNvPr id="4" name="슬라이드 번호 개체 틀 3"/>
          <p:cNvSpPr>
            <a:spLocks noGrp="1"/>
          </p:cNvSpPr>
          <p:nvPr>
            <p:ph type="sldNum" sz="quarter" idx="5"/>
          </p:nvPr>
        </p:nvSpPr>
        <p:spPr/>
        <p:txBody>
          <a:bodyPr/>
          <a:lstStyle/>
          <a:p>
            <a:fld id="{52E224B6-AC52-144B-AED6-B20AEBA9C630}" type="slidenum">
              <a:rPr lang="en-US" smtClean="0"/>
              <a:t>4</a:t>
            </a:fld>
            <a:endParaRPr lang="en-US"/>
          </a:p>
        </p:txBody>
      </p:sp>
    </p:spTree>
    <p:extLst>
      <p:ext uri="{BB962C8B-B14F-4D97-AF65-F5344CB8AC3E}">
        <p14:creationId xmlns:p14="http://schemas.microsoft.com/office/powerpoint/2010/main" val="3930440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1414-F311-FAD8-2E25-A74D97002D2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4B9097-359B-115C-F338-00F2CE258A0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D0D3855-2F9B-DDCD-9977-1D456A1F8D8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443B871-CC40-C3F7-E8CA-8E0D1E8C2B2D}"/>
              </a:ext>
            </a:extLst>
          </p:cNvPr>
          <p:cNvSpPr>
            <a:spLocks noGrp="1"/>
          </p:cNvSpPr>
          <p:nvPr>
            <p:ph type="sldNum" sz="quarter" idx="5"/>
          </p:nvPr>
        </p:nvSpPr>
        <p:spPr/>
        <p:txBody>
          <a:bodyPr/>
          <a:lstStyle/>
          <a:p>
            <a:fld id="{52E224B6-AC52-144B-AED6-B20AEBA9C630}" type="slidenum">
              <a:rPr lang="en-US" smtClean="0"/>
              <a:t>22</a:t>
            </a:fld>
            <a:endParaRPr lang="en-US"/>
          </a:p>
        </p:txBody>
      </p:sp>
    </p:spTree>
    <p:extLst>
      <p:ext uri="{BB962C8B-B14F-4D97-AF65-F5344CB8AC3E}">
        <p14:creationId xmlns:p14="http://schemas.microsoft.com/office/powerpoint/2010/main" val="3303210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EE3A2-53E8-FE2B-46E3-A195945895A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0CDD4CC-5933-73CB-F5D8-2A3C3A7FA24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D03A401-E117-3144-AE56-7F0A7555102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F344ECA-0314-9106-15E9-CE205EAB1818}"/>
              </a:ext>
            </a:extLst>
          </p:cNvPr>
          <p:cNvSpPr>
            <a:spLocks noGrp="1"/>
          </p:cNvSpPr>
          <p:nvPr>
            <p:ph type="sldNum" sz="quarter" idx="5"/>
          </p:nvPr>
        </p:nvSpPr>
        <p:spPr/>
        <p:txBody>
          <a:bodyPr/>
          <a:lstStyle/>
          <a:p>
            <a:fld id="{52E224B6-AC52-144B-AED6-B20AEBA9C630}" type="slidenum">
              <a:rPr lang="en-US" smtClean="0"/>
              <a:t>23</a:t>
            </a:fld>
            <a:endParaRPr lang="en-US"/>
          </a:p>
        </p:txBody>
      </p:sp>
    </p:spTree>
    <p:extLst>
      <p:ext uri="{BB962C8B-B14F-4D97-AF65-F5344CB8AC3E}">
        <p14:creationId xmlns:p14="http://schemas.microsoft.com/office/powerpoint/2010/main" val="1834028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FFFB0-9BF9-4D46-C233-019CBA5D91C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F951DA6-BF12-A709-844C-2A9F75AD2E4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13D136-4DF4-F1D6-EC4C-41F270451F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423058C-15F7-DAD7-FB9F-08DF081D002A}"/>
              </a:ext>
            </a:extLst>
          </p:cNvPr>
          <p:cNvSpPr>
            <a:spLocks noGrp="1"/>
          </p:cNvSpPr>
          <p:nvPr>
            <p:ph type="sldNum" sz="quarter" idx="5"/>
          </p:nvPr>
        </p:nvSpPr>
        <p:spPr/>
        <p:txBody>
          <a:bodyPr/>
          <a:lstStyle/>
          <a:p>
            <a:fld id="{52E224B6-AC52-144B-AED6-B20AEBA9C630}" type="slidenum">
              <a:rPr lang="en-US" smtClean="0"/>
              <a:t>24</a:t>
            </a:fld>
            <a:endParaRPr lang="en-US"/>
          </a:p>
        </p:txBody>
      </p:sp>
    </p:spTree>
    <p:extLst>
      <p:ext uri="{BB962C8B-B14F-4D97-AF65-F5344CB8AC3E}">
        <p14:creationId xmlns:p14="http://schemas.microsoft.com/office/powerpoint/2010/main" val="1308145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4EDC2-372D-FF1A-152B-B6FF1C38E0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F12F3AD-7DFF-4C79-4660-4F5C870EE5D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C2C014A-F189-3F00-FE60-60B8B6A66968}"/>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4E83AEC-8FAF-FC81-AD5E-D9CFDC87E733}"/>
              </a:ext>
            </a:extLst>
          </p:cNvPr>
          <p:cNvSpPr>
            <a:spLocks noGrp="1"/>
          </p:cNvSpPr>
          <p:nvPr>
            <p:ph type="sldNum" sz="quarter" idx="5"/>
          </p:nvPr>
        </p:nvSpPr>
        <p:spPr/>
        <p:txBody>
          <a:bodyPr/>
          <a:lstStyle/>
          <a:p>
            <a:fld id="{52E224B6-AC52-144B-AED6-B20AEBA9C630}" type="slidenum">
              <a:rPr lang="en-US" smtClean="0"/>
              <a:t>25</a:t>
            </a:fld>
            <a:endParaRPr lang="en-US"/>
          </a:p>
        </p:txBody>
      </p:sp>
    </p:spTree>
    <p:extLst>
      <p:ext uri="{BB962C8B-B14F-4D97-AF65-F5344CB8AC3E}">
        <p14:creationId xmlns:p14="http://schemas.microsoft.com/office/powerpoint/2010/main" val="3638831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2363B-3D78-4899-0EBD-5DC19DE3B3A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3E25275-E160-6267-F203-9A7503006BA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B64BD20-EE61-BE9D-D5FC-E3E18E857D0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C985978-C37F-8ACB-5433-AC0B9CBF4691}"/>
              </a:ext>
            </a:extLst>
          </p:cNvPr>
          <p:cNvSpPr>
            <a:spLocks noGrp="1"/>
          </p:cNvSpPr>
          <p:nvPr>
            <p:ph type="sldNum" sz="quarter" idx="5"/>
          </p:nvPr>
        </p:nvSpPr>
        <p:spPr/>
        <p:txBody>
          <a:bodyPr/>
          <a:lstStyle/>
          <a:p>
            <a:fld id="{52E224B6-AC52-144B-AED6-B20AEBA9C630}" type="slidenum">
              <a:rPr lang="en-US" smtClean="0"/>
              <a:t>26</a:t>
            </a:fld>
            <a:endParaRPr lang="en-US"/>
          </a:p>
        </p:txBody>
      </p:sp>
    </p:spTree>
    <p:extLst>
      <p:ext uri="{BB962C8B-B14F-4D97-AF65-F5344CB8AC3E}">
        <p14:creationId xmlns:p14="http://schemas.microsoft.com/office/powerpoint/2010/main" val="2099691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11762-7E58-5AF7-96DE-71E15956DA4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27D488B-8DB9-91E5-D1F7-B8A9911DFE2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F0E253-8344-4C52-2C7D-106B227AF3E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967BD35-DC94-CC8E-8A01-5837E7C01A29}"/>
              </a:ext>
            </a:extLst>
          </p:cNvPr>
          <p:cNvSpPr>
            <a:spLocks noGrp="1"/>
          </p:cNvSpPr>
          <p:nvPr>
            <p:ph type="sldNum" sz="quarter" idx="5"/>
          </p:nvPr>
        </p:nvSpPr>
        <p:spPr/>
        <p:txBody>
          <a:bodyPr/>
          <a:lstStyle/>
          <a:p>
            <a:fld id="{52E224B6-AC52-144B-AED6-B20AEBA9C630}" type="slidenum">
              <a:rPr lang="en-US" smtClean="0"/>
              <a:t>27</a:t>
            </a:fld>
            <a:endParaRPr lang="en-US"/>
          </a:p>
        </p:txBody>
      </p:sp>
    </p:spTree>
    <p:extLst>
      <p:ext uri="{BB962C8B-B14F-4D97-AF65-F5344CB8AC3E}">
        <p14:creationId xmlns:p14="http://schemas.microsoft.com/office/powerpoint/2010/main" val="1206529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900CA-03EE-A88E-B04E-9BC9958369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215FCD4-09A3-FD83-446B-29C503D1E0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DFB5C4C-7B3A-22B5-80E0-A0DFA62D75A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44EC9B9-4F9D-3C4A-A6E5-BD9E02F56A55}"/>
              </a:ext>
            </a:extLst>
          </p:cNvPr>
          <p:cNvSpPr>
            <a:spLocks noGrp="1"/>
          </p:cNvSpPr>
          <p:nvPr>
            <p:ph type="sldNum" sz="quarter" idx="5"/>
          </p:nvPr>
        </p:nvSpPr>
        <p:spPr/>
        <p:txBody>
          <a:bodyPr/>
          <a:lstStyle/>
          <a:p>
            <a:fld id="{52E224B6-AC52-144B-AED6-B20AEBA9C630}" type="slidenum">
              <a:rPr lang="en-US" smtClean="0"/>
              <a:t>28</a:t>
            </a:fld>
            <a:endParaRPr lang="en-US"/>
          </a:p>
        </p:txBody>
      </p:sp>
    </p:spTree>
    <p:extLst>
      <p:ext uri="{BB962C8B-B14F-4D97-AF65-F5344CB8AC3E}">
        <p14:creationId xmlns:p14="http://schemas.microsoft.com/office/powerpoint/2010/main" val="2732197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EED78-77EA-0F9E-AD29-958493292C7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7799367-AEF0-5359-E466-8F6B23703E0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E6156F3-E23B-6168-36DE-70D14BDF258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1C9E3E6-6294-1693-D0CA-3CA7EE381B28}"/>
              </a:ext>
            </a:extLst>
          </p:cNvPr>
          <p:cNvSpPr>
            <a:spLocks noGrp="1"/>
          </p:cNvSpPr>
          <p:nvPr>
            <p:ph type="sldNum" sz="quarter" idx="5"/>
          </p:nvPr>
        </p:nvSpPr>
        <p:spPr/>
        <p:txBody>
          <a:bodyPr/>
          <a:lstStyle/>
          <a:p>
            <a:fld id="{52E224B6-AC52-144B-AED6-B20AEBA9C630}" type="slidenum">
              <a:rPr lang="en-US" smtClean="0"/>
              <a:t>29</a:t>
            </a:fld>
            <a:endParaRPr lang="en-US"/>
          </a:p>
        </p:txBody>
      </p:sp>
    </p:spTree>
    <p:extLst>
      <p:ext uri="{BB962C8B-B14F-4D97-AF65-F5344CB8AC3E}">
        <p14:creationId xmlns:p14="http://schemas.microsoft.com/office/powerpoint/2010/main" val="452226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C8001-5283-0BEF-A5A4-379736AC375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98A7E7F-3E57-8EBC-D82A-5323BC255B5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92E0B2-D219-AB09-D108-5A8A49E4F45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8F2A7B6-7F54-4F6A-F24A-9646876E893B}"/>
              </a:ext>
            </a:extLst>
          </p:cNvPr>
          <p:cNvSpPr>
            <a:spLocks noGrp="1"/>
          </p:cNvSpPr>
          <p:nvPr>
            <p:ph type="sldNum" sz="quarter" idx="5"/>
          </p:nvPr>
        </p:nvSpPr>
        <p:spPr/>
        <p:txBody>
          <a:bodyPr/>
          <a:lstStyle/>
          <a:p>
            <a:fld id="{52E224B6-AC52-144B-AED6-B20AEBA9C630}" type="slidenum">
              <a:rPr lang="en-US" smtClean="0"/>
              <a:t>30</a:t>
            </a:fld>
            <a:endParaRPr lang="en-US"/>
          </a:p>
        </p:txBody>
      </p:sp>
    </p:spTree>
    <p:extLst>
      <p:ext uri="{BB962C8B-B14F-4D97-AF65-F5344CB8AC3E}">
        <p14:creationId xmlns:p14="http://schemas.microsoft.com/office/powerpoint/2010/main" val="1892032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57796-DFAD-DE77-D7AA-78ED5DE322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A22D781-20ED-0412-1AE9-E159F527B60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4CB3AF7-6BD2-93FD-27B0-B6BA6D0C5FB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EA5AD50-88C6-C165-4E83-FCA51A5A142F}"/>
              </a:ext>
            </a:extLst>
          </p:cNvPr>
          <p:cNvSpPr>
            <a:spLocks noGrp="1"/>
          </p:cNvSpPr>
          <p:nvPr>
            <p:ph type="sldNum" sz="quarter" idx="5"/>
          </p:nvPr>
        </p:nvSpPr>
        <p:spPr/>
        <p:txBody>
          <a:bodyPr/>
          <a:lstStyle/>
          <a:p>
            <a:fld id="{52E224B6-AC52-144B-AED6-B20AEBA9C630}" type="slidenum">
              <a:rPr lang="en-US" smtClean="0"/>
              <a:t>31</a:t>
            </a:fld>
            <a:endParaRPr lang="en-US"/>
          </a:p>
        </p:txBody>
      </p:sp>
    </p:spTree>
    <p:extLst>
      <p:ext uri="{BB962C8B-B14F-4D97-AF65-F5344CB8AC3E}">
        <p14:creationId xmlns:p14="http://schemas.microsoft.com/office/powerpoint/2010/main" val="86783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2E224B6-AC52-144B-AED6-B20AEBA9C630}" type="slidenum">
              <a:rPr lang="en-US" smtClean="0"/>
              <a:t>5</a:t>
            </a:fld>
            <a:endParaRPr lang="en-US"/>
          </a:p>
        </p:txBody>
      </p:sp>
    </p:spTree>
    <p:extLst>
      <p:ext uri="{BB962C8B-B14F-4D97-AF65-F5344CB8AC3E}">
        <p14:creationId xmlns:p14="http://schemas.microsoft.com/office/powerpoint/2010/main" val="3779201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144E7-8CD9-88A2-C41B-CC23A656340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F2D0BD-0E9C-A0F4-C872-C6698079519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CE6903A-240E-0218-4829-93A7C5D4A82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4171352-2FA3-339F-0699-25F45EEF84A3}"/>
              </a:ext>
            </a:extLst>
          </p:cNvPr>
          <p:cNvSpPr>
            <a:spLocks noGrp="1"/>
          </p:cNvSpPr>
          <p:nvPr>
            <p:ph type="sldNum" sz="quarter" idx="5"/>
          </p:nvPr>
        </p:nvSpPr>
        <p:spPr/>
        <p:txBody>
          <a:bodyPr/>
          <a:lstStyle/>
          <a:p>
            <a:fld id="{52E224B6-AC52-144B-AED6-B20AEBA9C630}" type="slidenum">
              <a:rPr lang="en-US" smtClean="0"/>
              <a:t>32</a:t>
            </a:fld>
            <a:endParaRPr lang="en-US"/>
          </a:p>
        </p:txBody>
      </p:sp>
    </p:spTree>
    <p:extLst>
      <p:ext uri="{BB962C8B-B14F-4D97-AF65-F5344CB8AC3E}">
        <p14:creationId xmlns:p14="http://schemas.microsoft.com/office/powerpoint/2010/main" val="3234656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7918B-2DCE-95D5-3FDA-6AC34F0297C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57BCB8A-1DEA-F357-7C76-9B9F29CD50B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8C34C0B-F4A4-3106-BD3D-F39955FF926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938B9CD-B994-9D67-6D23-7933501E178E}"/>
              </a:ext>
            </a:extLst>
          </p:cNvPr>
          <p:cNvSpPr>
            <a:spLocks noGrp="1"/>
          </p:cNvSpPr>
          <p:nvPr>
            <p:ph type="sldNum" sz="quarter" idx="5"/>
          </p:nvPr>
        </p:nvSpPr>
        <p:spPr/>
        <p:txBody>
          <a:bodyPr/>
          <a:lstStyle/>
          <a:p>
            <a:fld id="{52E224B6-AC52-144B-AED6-B20AEBA9C630}" type="slidenum">
              <a:rPr lang="en-US" smtClean="0"/>
              <a:t>33</a:t>
            </a:fld>
            <a:endParaRPr lang="en-US"/>
          </a:p>
        </p:txBody>
      </p:sp>
    </p:spTree>
    <p:extLst>
      <p:ext uri="{BB962C8B-B14F-4D97-AF65-F5344CB8AC3E}">
        <p14:creationId xmlns:p14="http://schemas.microsoft.com/office/powerpoint/2010/main" val="3370721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1902-AF21-496E-2770-7B59959B3C4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A5571F-FA61-FB6D-7B43-2CD6F8E6BC2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E3B74BF-AC67-6D83-F362-F88D5E4D2C0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D68D5C2-9523-50FA-51E0-762C3B03DEF4}"/>
              </a:ext>
            </a:extLst>
          </p:cNvPr>
          <p:cNvSpPr>
            <a:spLocks noGrp="1"/>
          </p:cNvSpPr>
          <p:nvPr>
            <p:ph type="sldNum" sz="quarter" idx="5"/>
          </p:nvPr>
        </p:nvSpPr>
        <p:spPr/>
        <p:txBody>
          <a:bodyPr/>
          <a:lstStyle/>
          <a:p>
            <a:fld id="{52E224B6-AC52-144B-AED6-B20AEBA9C630}" type="slidenum">
              <a:rPr lang="en-US" smtClean="0"/>
              <a:t>34</a:t>
            </a:fld>
            <a:endParaRPr lang="en-US"/>
          </a:p>
        </p:txBody>
      </p:sp>
    </p:spTree>
    <p:extLst>
      <p:ext uri="{BB962C8B-B14F-4D97-AF65-F5344CB8AC3E}">
        <p14:creationId xmlns:p14="http://schemas.microsoft.com/office/powerpoint/2010/main" val="4261717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4968C-22C0-1476-F535-F653E8417C4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93558E-B0C5-9789-DDD8-38098DC1C7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174704F-DA94-61B8-E066-4DE59CE59BC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96AFCE9-B0A2-173C-AAA4-522F6234610D}"/>
              </a:ext>
            </a:extLst>
          </p:cNvPr>
          <p:cNvSpPr>
            <a:spLocks noGrp="1"/>
          </p:cNvSpPr>
          <p:nvPr>
            <p:ph type="sldNum" sz="quarter" idx="5"/>
          </p:nvPr>
        </p:nvSpPr>
        <p:spPr/>
        <p:txBody>
          <a:bodyPr/>
          <a:lstStyle/>
          <a:p>
            <a:fld id="{52E224B6-AC52-144B-AED6-B20AEBA9C630}" type="slidenum">
              <a:rPr lang="en-US" smtClean="0"/>
              <a:t>35</a:t>
            </a:fld>
            <a:endParaRPr lang="en-US"/>
          </a:p>
        </p:txBody>
      </p:sp>
    </p:spTree>
    <p:extLst>
      <p:ext uri="{BB962C8B-B14F-4D97-AF65-F5344CB8AC3E}">
        <p14:creationId xmlns:p14="http://schemas.microsoft.com/office/powerpoint/2010/main" val="3778327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74496-F6DD-0176-4E71-1ABFDF822B5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EE46E38-AF7B-FF27-1208-E5085CB7B9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5B63334-DD93-353B-E9F5-E11CD94F19E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76349B6-9486-B3CB-768A-B60C76A6565F}"/>
              </a:ext>
            </a:extLst>
          </p:cNvPr>
          <p:cNvSpPr>
            <a:spLocks noGrp="1"/>
          </p:cNvSpPr>
          <p:nvPr>
            <p:ph type="sldNum" sz="quarter" idx="5"/>
          </p:nvPr>
        </p:nvSpPr>
        <p:spPr/>
        <p:txBody>
          <a:bodyPr/>
          <a:lstStyle/>
          <a:p>
            <a:fld id="{52E224B6-AC52-144B-AED6-B20AEBA9C630}" type="slidenum">
              <a:rPr lang="en-US" smtClean="0"/>
              <a:t>36</a:t>
            </a:fld>
            <a:endParaRPr lang="en-US"/>
          </a:p>
        </p:txBody>
      </p:sp>
    </p:spTree>
    <p:extLst>
      <p:ext uri="{BB962C8B-B14F-4D97-AF65-F5344CB8AC3E}">
        <p14:creationId xmlns:p14="http://schemas.microsoft.com/office/powerpoint/2010/main" val="30187763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AC8CC-A2E5-995D-4D78-13029A83322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3830598-BD81-587F-4B93-33B49EB3C76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F039DB-1AB0-C585-08FB-27481B2CDA0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2008602-FF3E-6A09-468B-8D998010648C}"/>
              </a:ext>
            </a:extLst>
          </p:cNvPr>
          <p:cNvSpPr>
            <a:spLocks noGrp="1"/>
          </p:cNvSpPr>
          <p:nvPr>
            <p:ph type="sldNum" sz="quarter" idx="5"/>
          </p:nvPr>
        </p:nvSpPr>
        <p:spPr/>
        <p:txBody>
          <a:bodyPr/>
          <a:lstStyle/>
          <a:p>
            <a:fld id="{52E224B6-AC52-144B-AED6-B20AEBA9C630}" type="slidenum">
              <a:rPr lang="en-US" smtClean="0"/>
              <a:t>37</a:t>
            </a:fld>
            <a:endParaRPr lang="en-US"/>
          </a:p>
        </p:txBody>
      </p:sp>
    </p:spTree>
    <p:extLst>
      <p:ext uri="{BB962C8B-B14F-4D97-AF65-F5344CB8AC3E}">
        <p14:creationId xmlns:p14="http://schemas.microsoft.com/office/powerpoint/2010/main" val="1745336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01349-1A14-CF14-E155-452B4B61CA9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284A680-7B64-467C-C447-91E6EFA8D74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39DB62B-DE1C-1BFF-8D79-4916FA3BBB3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892D38E-DF7D-8706-9813-57645D505EFD}"/>
              </a:ext>
            </a:extLst>
          </p:cNvPr>
          <p:cNvSpPr>
            <a:spLocks noGrp="1"/>
          </p:cNvSpPr>
          <p:nvPr>
            <p:ph type="sldNum" sz="quarter" idx="5"/>
          </p:nvPr>
        </p:nvSpPr>
        <p:spPr/>
        <p:txBody>
          <a:bodyPr/>
          <a:lstStyle/>
          <a:p>
            <a:fld id="{52E224B6-AC52-144B-AED6-B20AEBA9C630}" type="slidenum">
              <a:rPr lang="en-US" smtClean="0"/>
              <a:t>38</a:t>
            </a:fld>
            <a:endParaRPr lang="en-US"/>
          </a:p>
        </p:txBody>
      </p:sp>
    </p:spTree>
    <p:extLst>
      <p:ext uri="{BB962C8B-B14F-4D97-AF65-F5344CB8AC3E}">
        <p14:creationId xmlns:p14="http://schemas.microsoft.com/office/powerpoint/2010/main" val="1708927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23438-0A72-4370-985F-AE27EB7F7E3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322A335-0B18-53CE-862E-C858C2E51FC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4423274-2F11-2A2B-65F7-7816D836F0D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FE7E5E6-0770-CE3E-EEBC-749173BD072C}"/>
              </a:ext>
            </a:extLst>
          </p:cNvPr>
          <p:cNvSpPr>
            <a:spLocks noGrp="1"/>
          </p:cNvSpPr>
          <p:nvPr>
            <p:ph type="sldNum" sz="quarter" idx="5"/>
          </p:nvPr>
        </p:nvSpPr>
        <p:spPr/>
        <p:txBody>
          <a:bodyPr/>
          <a:lstStyle/>
          <a:p>
            <a:fld id="{52E224B6-AC52-144B-AED6-B20AEBA9C630}" type="slidenum">
              <a:rPr lang="en-US" smtClean="0"/>
              <a:t>39</a:t>
            </a:fld>
            <a:endParaRPr lang="en-US"/>
          </a:p>
        </p:txBody>
      </p:sp>
    </p:spTree>
    <p:extLst>
      <p:ext uri="{BB962C8B-B14F-4D97-AF65-F5344CB8AC3E}">
        <p14:creationId xmlns:p14="http://schemas.microsoft.com/office/powerpoint/2010/main" val="1613328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C0885-2034-73A6-262D-E384F661FA0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17FEA17-DBBE-B041-AE8E-E8100CFD504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22B9C6D-0798-17A0-7F7E-DCCFBB25ACE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88802E3-8702-AEFC-99B9-401ED6DD9C5E}"/>
              </a:ext>
            </a:extLst>
          </p:cNvPr>
          <p:cNvSpPr>
            <a:spLocks noGrp="1"/>
          </p:cNvSpPr>
          <p:nvPr>
            <p:ph type="sldNum" sz="quarter" idx="5"/>
          </p:nvPr>
        </p:nvSpPr>
        <p:spPr/>
        <p:txBody>
          <a:bodyPr/>
          <a:lstStyle/>
          <a:p>
            <a:fld id="{52E224B6-AC52-144B-AED6-B20AEBA9C630}" type="slidenum">
              <a:rPr lang="en-US" smtClean="0"/>
              <a:t>40</a:t>
            </a:fld>
            <a:endParaRPr lang="en-US"/>
          </a:p>
        </p:txBody>
      </p:sp>
    </p:spTree>
    <p:extLst>
      <p:ext uri="{BB962C8B-B14F-4D97-AF65-F5344CB8AC3E}">
        <p14:creationId xmlns:p14="http://schemas.microsoft.com/office/powerpoint/2010/main" val="2813649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2E3B3-799A-DD7F-9ACA-1A2E8561281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A7F3BD9-646B-336C-13DE-49AFB2B7128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8B94DAF-F943-B4D4-AEB0-9706C00D2EE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CAB6E2F-1C41-0F1A-C67B-3570EE0E23A1}"/>
              </a:ext>
            </a:extLst>
          </p:cNvPr>
          <p:cNvSpPr>
            <a:spLocks noGrp="1"/>
          </p:cNvSpPr>
          <p:nvPr>
            <p:ph type="sldNum" sz="quarter" idx="5"/>
          </p:nvPr>
        </p:nvSpPr>
        <p:spPr/>
        <p:txBody>
          <a:bodyPr/>
          <a:lstStyle/>
          <a:p>
            <a:fld id="{52E224B6-AC52-144B-AED6-B20AEBA9C630}" type="slidenum">
              <a:rPr lang="en-US" smtClean="0"/>
              <a:t>41</a:t>
            </a:fld>
            <a:endParaRPr lang="en-US"/>
          </a:p>
        </p:txBody>
      </p:sp>
    </p:spTree>
    <p:extLst>
      <p:ext uri="{BB962C8B-B14F-4D97-AF65-F5344CB8AC3E}">
        <p14:creationId xmlns:p14="http://schemas.microsoft.com/office/powerpoint/2010/main" val="2922005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DC7AB-E436-E168-A126-E11C78EA447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C15B951-F0C6-9A83-2F82-E6533F26D6A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2420EA6-9550-EF44-DCCB-8947FF6D685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27B44ED-D5C9-53AE-E1C2-528072B0ED1A}"/>
              </a:ext>
            </a:extLst>
          </p:cNvPr>
          <p:cNvSpPr>
            <a:spLocks noGrp="1"/>
          </p:cNvSpPr>
          <p:nvPr>
            <p:ph type="sldNum" sz="quarter" idx="5"/>
          </p:nvPr>
        </p:nvSpPr>
        <p:spPr/>
        <p:txBody>
          <a:bodyPr/>
          <a:lstStyle/>
          <a:p>
            <a:fld id="{52E224B6-AC52-144B-AED6-B20AEBA9C630}" type="slidenum">
              <a:rPr lang="en-US" smtClean="0"/>
              <a:t>6</a:t>
            </a:fld>
            <a:endParaRPr lang="en-US"/>
          </a:p>
        </p:txBody>
      </p:sp>
    </p:spTree>
    <p:extLst>
      <p:ext uri="{BB962C8B-B14F-4D97-AF65-F5344CB8AC3E}">
        <p14:creationId xmlns:p14="http://schemas.microsoft.com/office/powerpoint/2010/main" val="402326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EBAC2-BD4B-FF3F-3981-BFAE1F31AE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D34FFF4-CB23-6EDB-768E-C051BCF848A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600760-E89A-FF0C-C81E-5E674FDAB6C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70E4268-2905-76D6-EA32-3F0BF32D3999}"/>
              </a:ext>
            </a:extLst>
          </p:cNvPr>
          <p:cNvSpPr>
            <a:spLocks noGrp="1"/>
          </p:cNvSpPr>
          <p:nvPr>
            <p:ph type="sldNum" sz="quarter" idx="5"/>
          </p:nvPr>
        </p:nvSpPr>
        <p:spPr/>
        <p:txBody>
          <a:bodyPr/>
          <a:lstStyle/>
          <a:p>
            <a:fld id="{52E224B6-AC52-144B-AED6-B20AEBA9C630}" type="slidenum">
              <a:rPr lang="en-US" smtClean="0"/>
              <a:t>42</a:t>
            </a:fld>
            <a:endParaRPr lang="en-US"/>
          </a:p>
        </p:txBody>
      </p:sp>
    </p:spTree>
    <p:extLst>
      <p:ext uri="{BB962C8B-B14F-4D97-AF65-F5344CB8AC3E}">
        <p14:creationId xmlns:p14="http://schemas.microsoft.com/office/powerpoint/2010/main" val="2906520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C6E25-ABFF-6FA8-FCD8-D85D6EDED4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1486BD9-D444-5EE5-B6FA-334171C2B35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3356690-F5F0-1CB4-C467-53A7C086A60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0236D49-D45E-FC79-A900-DAD28738C298}"/>
              </a:ext>
            </a:extLst>
          </p:cNvPr>
          <p:cNvSpPr>
            <a:spLocks noGrp="1"/>
          </p:cNvSpPr>
          <p:nvPr>
            <p:ph type="sldNum" sz="quarter" idx="5"/>
          </p:nvPr>
        </p:nvSpPr>
        <p:spPr/>
        <p:txBody>
          <a:bodyPr/>
          <a:lstStyle/>
          <a:p>
            <a:fld id="{52E224B6-AC52-144B-AED6-B20AEBA9C630}" type="slidenum">
              <a:rPr lang="en-US" smtClean="0"/>
              <a:t>43</a:t>
            </a:fld>
            <a:endParaRPr lang="en-US"/>
          </a:p>
        </p:txBody>
      </p:sp>
    </p:spTree>
    <p:extLst>
      <p:ext uri="{BB962C8B-B14F-4D97-AF65-F5344CB8AC3E}">
        <p14:creationId xmlns:p14="http://schemas.microsoft.com/office/powerpoint/2010/main" val="2515060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8A876-AF96-051C-F08C-831C118B96A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1201E0-D2B4-A453-A626-6661AA928D1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1453B22-5243-6286-E9D2-89588B06F88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07373B1-9EE9-AC0B-52F9-E3C9BF2A664D}"/>
              </a:ext>
            </a:extLst>
          </p:cNvPr>
          <p:cNvSpPr>
            <a:spLocks noGrp="1"/>
          </p:cNvSpPr>
          <p:nvPr>
            <p:ph type="sldNum" sz="quarter" idx="5"/>
          </p:nvPr>
        </p:nvSpPr>
        <p:spPr/>
        <p:txBody>
          <a:bodyPr/>
          <a:lstStyle/>
          <a:p>
            <a:fld id="{52E224B6-AC52-144B-AED6-B20AEBA9C630}" type="slidenum">
              <a:rPr lang="en-US" smtClean="0"/>
              <a:t>44</a:t>
            </a:fld>
            <a:endParaRPr lang="en-US"/>
          </a:p>
        </p:txBody>
      </p:sp>
    </p:spTree>
    <p:extLst>
      <p:ext uri="{BB962C8B-B14F-4D97-AF65-F5344CB8AC3E}">
        <p14:creationId xmlns:p14="http://schemas.microsoft.com/office/powerpoint/2010/main" val="2308302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AF168-1726-E49E-3600-3018C6194F9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91B0B2-104D-BBF2-E162-F0B465C3817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53B9433-DD72-8CFD-385C-31C60F571B9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08DBE3F-CD07-0C25-5409-A177942B9D5D}"/>
              </a:ext>
            </a:extLst>
          </p:cNvPr>
          <p:cNvSpPr>
            <a:spLocks noGrp="1"/>
          </p:cNvSpPr>
          <p:nvPr>
            <p:ph type="sldNum" sz="quarter" idx="5"/>
          </p:nvPr>
        </p:nvSpPr>
        <p:spPr/>
        <p:txBody>
          <a:bodyPr/>
          <a:lstStyle/>
          <a:p>
            <a:fld id="{52E224B6-AC52-144B-AED6-B20AEBA9C630}" type="slidenum">
              <a:rPr lang="en-US" smtClean="0"/>
              <a:t>45</a:t>
            </a:fld>
            <a:endParaRPr lang="en-US"/>
          </a:p>
        </p:txBody>
      </p:sp>
    </p:spTree>
    <p:extLst>
      <p:ext uri="{BB962C8B-B14F-4D97-AF65-F5344CB8AC3E}">
        <p14:creationId xmlns:p14="http://schemas.microsoft.com/office/powerpoint/2010/main" val="8609173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E95AF-8B7A-EEB4-3931-CABC8E22D79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601ED8-0A75-C030-308D-070C507364F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64D2C13-5413-E0DC-D1A0-17308945558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A2D83E5-EF90-39AA-2831-1C7205E71109}"/>
              </a:ext>
            </a:extLst>
          </p:cNvPr>
          <p:cNvSpPr>
            <a:spLocks noGrp="1"/>
          </p:cNvSpPr>
          <p:nvPr>
            <p:ph type="sldNum" sz="quarter" idx="5"/>
          </p:nvPr>
        </p:nvSpPr>
        <p:spPr/>
        <p:txBody>
          <a:bodyPr/>
          <a:lstStyle/>
          <a:p>
            <a:fld id="{52E224B6-AC52-144B-AED6-B20AEBA9C630}" type="slidenum">
              <a:rPr lang="en-US" smtClean="0"/>
              <a:t>46</a:t>
            </a:fld>
            <a:endParaRPr lang="en-US"/>
          </a:p>
        </p:txBody>
      </p:sp>
    </p:spTree>
    <p:extLst>
      <p:ext uri="{BB962C8B-B14F-4D97-AF65-F5344CB8AC3E}">
        <p14:creationId xmlns:p14="http://schemas.microsoft.com/office/powerpoint/2010/main" val="266584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E78C7-F234-EA43-A7D1-75AB98FB59E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D53E9E-EFBD-4881-DD53-2366AF37B29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6AC9108-FBB0-2E02-6AEF-A8B62907AEB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5DD086D-1407-0244-7B7B-423214D07E97}"/>
              </a:ext>
            </a:extLst>
          </p:cNvPr>
          <p:cNvSpPr>
            <a:spLocks noGrp="1"/>
          </p:cNvSpPr>
          <p:nvPr>
            <p:ph type="sldNum" sz="quarter" idx="5"/>
          </p:nvPr>
        </p:nvSpPr>
        <p:spPr/>
        <p:txBody>
          <a:bodyPr/>
          <a:lstStyle/>
          <a:p>
            <a:fld id="{52E224B6-AC52-144B-AED6-B20AEBA9C630}" type="slidenum">
              <a:rPr lang="en-US" smtClean="0"/>
              <a:t>47</a:t>
            </a:fld>
            <a:endParaRPr lang="en-US"/>
          </a:p>
        </p:txBody>
      </p:sp>
    </p:spTree>
    <p:extLst>
      <p:ext uri="{BB962C8B-B14F-4D97-AF65-F5344CB8AC3E}">
        <p14:creationId xmlns:p14="http://schemas.microsoft.com/office/powerpoint/2010/main" val="35434848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ACC35-DF4F-AF45-4853-959732515D0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2596C72-B924-5172-FBCF-D6F2CEFC8CA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C372550-6A08-5897-76FB-0C9619A3C0B0}"/>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A30EC0C-2FEC-C703-B6F9-3A92C9C2580B}"/>
              </a:ext>
            </a:extLst>
          </p:cNvPr>
          <p:cNvSpPr>
            <a:spLocks noGrp="1"/>
          </p:cNvSpPr>
          <p:nvPr>
            <p:ph type="sldNum" sz="quarter" idx="5"/>
          </p:nvPr>
        </p:nvSpPr>
        <p:spPr/>
        <p:txBody>
          <a:bodyPr/>
          <a:lstStyle/>
          <a:p>
            <a:fld id="{52E224B6-AC52-144B-AED6-B20AEBA9C630}" type="slidenum">
              <a:rPr lang="en-US" smtClean="0"/>
              <a:t>48</a:t>
            </a:fld>
            <a:endParaRPr lang="en-US"/>
          </a:p>
        </p:txBody>
      </p:sp>
    </p:spTree>
    <p:extLst>
      <p:ext uri="{BB962C8B-B14F-4D97-AF65-F5344CB8AC3E}">
        <p14:creationId xmlns:p14="http://schemas.microsoft.com/office/powerpoint/2010/main" val="2634934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35478-468B-3F04-5F43-B64492FB7D0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7BA8D47-46EF-6639-47C4-BD212719D06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1FC183E-8CE7-2BD3-2D1E-6EFFE2523BF8}"/>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33BE5C2-C250-FA08-6092-16882246F093}"/>
              </a:ext>
            </a:extLst>
          </p:cNvPr>
          <p:cNvSpPr>
            <a:spLocks noGrp="1"/>
          </p:cNvSpPr>
          <p:nvPr>
            <p:ph type="sldNum" sz="quarter" idx="5"/>
          </p:nvPr>
        </p:nvSpPr>
        <p:spPr/>
        <p:txBody>
          <a:bodyPr/>
          <a:lstStyle/>
          <a:p>
            <a:fld id="{52E224B6-AC52-144B-AED6-B20AEBA9C630}" type="slidenum">
              <a:rPr lang="en-US" smtClean="0"/>
              <a:t>49</a:t>
            </a:fld>
            <a:endParaRPr lang="en-US"/>
          </a:p>
        </p:txBody>
      </p:sp>
    </p:spTree>
    <p:extLst>
      <p:ext uri="{BB962C8B-B14F-4D97-AF65-F5344CB8AC3E}">
        <p14:creationId xmlns:p14="http://schemas.microsoft.com/office/powerpoint/2010/main" val="3369762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464A6-61B7-8F91-BF13-3197D2FACA2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BA8F47D-F3AA-5940-9C97-61C590071AF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EEDA57-FF33-BD22-7ADE-FD84CBACBB18}"/>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984EA06-DD48-FA7B-2D7F-6CA5A335A252}"/>
              </a:ext>
            </a:extLst>
          </p:cNvPr>
          <p:cNvSpPr>
            <a:spLocks noGrp="1"/>
          </p:cNvSpPr>
          <p:nvPr>
            <p:ph type="sldNum" sz="quarter" idx="5"/>
          </p:nvPr>
        </p:nvSpPr>
        <p:spPr/>
        <p:txBody>
          <a:bodyPr/>
          <a:lstStyle/>
          <a:p>
            <a:fld id="{52E224B6-AC52-144B-AED6-B20AEBA9C630}" type="slidenum">
              <a:rPr lang="en-US" smtClean="0"/>
              <a:t>50</a:t>
            </a:fld>
            <a:endParaRPr lang="en-US"/>
          </a:p>
        </p:txBody>
      </p:sp>
    </p:spTree>
    <p:extLst>
      <p:ext uri="{BB962C8B-B14F-4D97-AF65-F5344CB8AC3E}">
        <p14:creationId xmlns:p14="http://schemas.microsoft.com/office/powerpoint/2010/main" val="319211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B8108-3886-EE5A-D93C-97C1D1A62E6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08ABF46-776E-FEE5-5937-6FFA3FC37B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DF2FE0-DDA2-047D-7F60-9B6B6CCDFEB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07E8BB1-EE4D-9414-232B-17EECEC543F4}"/>
              </a:ext>
            </a:extLst>
          </p:cNvPr>
          <p:cNvSpPr>
            <a:spLocks noGrp="1"/>
          </p:cNvSpPr>
          <p:nvPr>
            <p:ph type="sldNum" sz="quarter" idx="5"/>
          </p:nvPr>
        </p:nvSpPr>
        <p:spPr/>
        <p:txBody>
          <a:bodyPr/>
          <a:lstStyle/>
          <a:p>
            <a:fld id="{52E224B6-AC52-144B-AED6-B20AEBA9C630}" type="slidenum">
              <a:rPr lang="en-US" smtClean="0"/>
              <a:t>51</a:t>
            </a:fld>
            <a:endParaRPr lang="en-US"/>
          </a:p>
        </p:txBody>
      </p:sp>
    </p:spTree>
    <p:extLst>
      <p:ext uri="{BB962C8B-B14F-4D97-AF65-F5344CB8AC3E}">
        <p14:creationId xmlns:p14="http://schemas.microsoft.com/office/powerpoint/2010/main" val="3595685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0958B-F4ED-3FD1-6185-C66D1C6949A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93188D0-4953-1884-7CCA-5D6372E7C13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D512AFB-0D90-535E-EE28-73179971C4E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73B5F17-C553-99D8-97C1-9F90E30E162C}"/>
              </a:ext>
            </a:extLst>
          </p:cNvPr>
          <p:cNvSpPr>
            <a:spLocks noGrp="1"/>
          </p:cNvSpPr>
          <p:nvPr>
            <p:ph type="sldNum" sz="quarter" idx="5"/>
          </p:nvPr>
        </p:nvSpPr>
        <p:spPr/>
        <p:txBody>
          <a:bodyPr/>
          <a:lstStyle/>
          <a:p>
            <a:fld id="{52E224B6-AC52-144B-AED6-B20AEBA9C630}" type="slidenum">
              <a:rPr lang="en-US" smtClean="0"/>
              <a:t>7</a:t>
            </a:fld>
            <a:endParaRPr lang="en-US"/>
          </a:p>
        </p:txBody>
      </p:sp>
    </p:spTree>
    <p:extLst>
      <p:ext uri="{BB962C8B-B14F-4D97-AF65-F5344CB8AC3E}">
        <p14:creationId xmlns:p14="http://schemas.microsoft.com/office/powerpoint/2010/main" val="1016876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D6EFE-B786-935E-A67C-B8A3091E342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BC3332A-AF47-E081-669B-E363C5F6222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06326B5-F245-DE1B-8FAE-3944E5E0ADB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D64E487-6F6C-653B-D751-B74CC3E7EA5B}"/>
              </a:ext>
            </a:extLst>
          </p:cNvPr>
          <p:cNvSpPr>
            <a:spLocks noGrp="1"/>
          </p:cNvSpPr>
          <p:nvPr>
            <p:ph type="sldNum" sz="quarter" idx="5"/>
          </p:nvPr>
        </p:nvSpPr>
        <p:spPr/>
        <p:txBody>
          <a:bodyPr/>
          <a:lstStyle/>
          <a:p>
            <a:fld id="{52E224B6-AC52-144B-AED6-B20AEBA9C630}" type="slidenum">
              <a:rPr lang="en-US" smtClean="0"/>
              <a:t>8</a:t>
            </a:fld>
            <a:endParaRPr lang="en-US"/>
          </a:p>
        </p:txBody>
      </p:sp>
    </p:spTree>
    <p:extLst>
      <p:ext uri="{BB962C8B-B14F-4D97-AF65-F5344CB8AC3E}">
        <p14:creationId xmlns:p14="http://schemas.microsoft.com/office/powerpoint/2010/main" val="212655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D9A5D-EF03-1895-4DA2-FC718EA2FC0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DB1B8DB-3604-4F93-C6F3-E9463B8575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2D61E81-CB0F-976B-712A-1DC257A9AF5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1D78E3F-B3FE-E426-26EC-21BBDCA6E8B9}"/>
              </a:ext>
            </a:extLst>
          </p:cNvPr>
          <p:cNvSpPr>
            <a:spLocks noGrp="1"/>
          </p:cNvSpPr>
          <p:nvPr>
            <p:ph type="sldNum" sz="quarter" idx="5"/>
          </p:nvPr>
        </p:nvSpPr>
        <p:spPr/>
        <p:txBody>
          <a:bodyPr/>
          <a:lstStyle/>
          <a:p>
            <a:fld id="{52E224B6-AC52-144B-AED6-B20AEBA9C630}" type="slidenum">
              <a:rPr lang="en-US" smtClean="0"/>
              <a:t>9</a:t>
            </a:fld>
            <a:endParaRPr lang="en-US"/>
          </a:p>
        </p:txBody>
      </p:sp>
    </p:spTree>
    <p:extLst>
      <p:ext uri="{BB962C8B-B14F-4D97-AF65-F5344CB8AC3E}">
        <p14:creationId xmlns:p14="http://schemas.microsoft.com/office/powerpoint/2010/main" val="8162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440EA-2C45-EBFA-A7B0-C65A6A43513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349363E-B9FD-8EA9-74C1-6BC37B39C3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9F2640-3B6C-5702-9566-E28F8606F55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FB9F8B6-20BF-9F19-37D6-406FF4E7F39E}"/>
              </a:ext>
            </a:extLst>
          </p:cNvPr>
          <p:cNvSpPr>
            <a:spLocks noGrp="1"/>
          </p:cNvSpPr>
          <p:nvPr>
            <p:ph type="sldNum" sz="quarter" idx="5"/>
          </p:nvPr>
        </p:nvSpPr>
        <p:spPr/>
        <p:txBody>
          <a:bodyPr/>
          <a:lstStyle/>
          <a:p>
            <a:fld id="{52E224B6-AC52-144B-AED6-B20AEBA9C630}" type="slidenum">
              <a:rPr lang="en-US" smtClean="0"/>
              <a:t>10</a:t>
            </a:fld>
            <a:endParaRPr lang="en-US"/>
          </a:p>
        </p:txBody>
      </p:sp>
    </p:spTree>
    <p:extLst>
      <p:ext uri="{BB962C8B-B14F-4D97-AF65-F5344CB8AC3E}">
        <p14:creationId xmlns:p14="http://schemas.microsoft.com/office/powerpoint/2010/main" val="83772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753AD-C6A5-25C1-AB76-B7DE18B8AED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91C4E47-D388-0250-3EF3-B07FA5C76E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261D496-A83F-7FFC-2620-597188ABA980}"/>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1FDD073-5DF3-BDA2-0738-A406F65D7971}"/>
              </a:ext>
            </a:extLst>
          </p:cNvPr>
          <p:cNvSpPr>
            <a:spLocks noGrp="1"/>
          </p:cNvSpPr>
          <p:nvPr>
            <p:ph type="sldNum" sz="quarter" idx="5"/>
          </p:nvPr>
        </p:nvSpPr>
        <p:spPr/>
        <p:txBody>
          <a:bodyPr/>
          <a:lstStyle/>
          <a:p>
            <a:fld id="{52E224B6-AC52-144B-AED6-B20AEBA9C630}" type="slidenum">
              <a:rPr lang="en-US" smtClean="0"/>
              <a:t>11</a:t>
            </a:fld>
            <a:endParaRPr lang="en-US"/>
          </a:p>
        </p:txBody>
      </p:sp>
    </p:spTree>
    <p:extLst>
      <p:ext uri="{BB962C8B-B14F-4D97-AF65-F5344CB8AC3E}">
        <p14:creationId xmlns:p14="http://schemas.microsoft.com/office/powerpoint/2010/main" val="3234711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65793" y="1286865"/>
            <a:ext cx="8361663" cy="593689"/>
          </a:xfrm>
        </p:spPr>
        <p:txBody>
          <a:bodyPr wrap="square" anchor="ctr" anchorCtr="0">
            <a:spAutoFit/>
          </a:bodyPr>
          <a:lstStyle>
            <a:lvl1pPr algn="l">
              <a:lnSpc>
                <a:spcPct val="90000"/>
              </a:lnSpc>
              <a:defRPr sz="3600" b="0" i="0">
                <a:ln>
                  <a:noFill/>
                </a:ln>
                <a:solidFill>
                  <a:schemeClr val="tx1">
                    <a:lumMod val="75000"/>
                    <a:lumOff val="25000"/>
                  </a:schemeClr>
                </a:solidFill>
                <a:effectLst/>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bwMode="gray">
          <a:xfrm>
            <a:off x="465793" y="2274235"/>
            <a:ext cx="7817185" cy="426592"/>
          </a:xfrm>
        </p:spPr>
        <p:txBody>
          <a:bodyPr wrap="square" anchor="t" anchorCtr="0">
            <a:spAutoFit/>
          </a:bodyPr>
          <a:lstStyle>
            <a:lvl1pPr marL="0" indent="0" algn="l">
              <a:lnSpc>
                <a:spcPct val="90000"/>
              </a:lnSpc>
              <a:spcBef>
                <a:spcPts val="0"/>
              </a:spcBef>
              <a:buNone/>
              <a:defRPr sz="2400" b="0" i="0">
                <a:solidFill>
                  <a:schemeClr val="tx1">
                    <a:lumMod val="65000"/>
                    <a:lumOff val="35000"/>
                  </a:schemeClr>
                </a:solidFill>
                <a:effectLst/>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5" name="그림 4" descr="폰트, 텍스트, 그래픽, 스크린샷이(가) 표시된 사진&#10;&#10;AI 생성 콘텐츠는 정확하지 않을 수 있습니다.">
            <a:extLst>
              <a:ext uri="{FF2B5EF4-FFF2-40B4-BE49-F238E27FC236}">
                <a16:creationId xmlns:a16="http://schemas.microsoft.com/office/drawing/2014/main" id="{E469C332-5459-AE82-697A-A7AC27698D00}"/>
              </a:ext>
            </a:extLst>
          </p:cNvPr>
          <p:cNvPicPr>
            <a:picLocks noChangeAspect="1"/>
          </p:cNvPicPr>
          <p:nvPr userDrawn="1"/>
        </p:nvPicPr>
        <p:blipFill>
          <a:blip r:embed="rId2"/>
          <a:stretch>
            <a:fillRect/>
          </a:stretch>
        </p:blipFill>
        <p:spPr>
          <a:xfrm>
            <a:off x="5464353" y="3952645"/>
            <a:ext cx="3194222" cy="689755"/>
          </a:xfrm>
          <a:prstGeom prst="rect">
            <a:avLst/>
          </a:prstGeom>
        </p:spPr>
      </p:pic>
      <p:sp>
        <p:nvSpPr>
          <p:cNvPr id="6" name="Subtitle 2">
            <a:extLst>
              <a:ext uri="{FF2B5EF4-FFF2-40B4-BE49-F238E27FC236}">
                <a16:creationId xmlns:a16="http://schemas.microsoft.com/office/drawing/2014/main" id="{075B2689-9A0E-F8CF-C2CE-8C031B19C31E}"/>
              </a:ext>
            </a:extLst>
          </p:cNvPr>
          <p:cNvSpPr txBox="1">
            <a:spLocks/>
          </p:cNvSpPr>
          <p:nvPr userDrawn="1"/>
        </p:nvSpPr>
        <p:spPr bwMode="gray">
          <a:xfrm>
            <a:off x="5962919" y="4650808"/>
            <a:ext cx="2788277" cy="476028"/>
          </a:xfrm>
          <a:prstGeom prst="rect">
            <a:avLst/>
          </a:prstGeom>
        </p:spPr>
        <p:txBody>
          <a:bodyPr vert="horz" wrap="square" lIns="91440" tIns="45720" rIns="91440" bIns="45720" rtlCol="0" anchor="t" anchorCtr="0">
            <a:spAutoFit/>
          </a:bodyPr>
          <a:lstStyle>
            <a:lvl1pPr marL="0" indent="0" algn="l" defTabSz="457200" rtl="0" eaLnBrk="1" latinLnBrk="0" hangingPunct="1">
              <a:lnSpc>
                <a:spcPct val="90000"/>
              </a:lnSpc>
              <a:spcBef>
                <a:spcPts val="0"/>
              </a:spcBef>
              <a:spcAft>
                <a:spcPts val="400"/>
              </a:spcAft>
              <a:buSzPct val="110000"/>
              <a:buFont typeface="Arial"/>
              <a:buNone/>
              <a:defRPr sz="2400" b="0" i="0" kern="1200">
                <a:solidFill>
                  <a:schemeClr val="tx1">
                    <a:lumMod val="65000"/>
                    <a:lumOff val="35000"/>
                  </a:schemeClr>
                </a:solidFill>
                <a:effectLst/>
                <a:latin typeface="Helvetica Light"/>
                <a:ea typeface="+mn-ea"/>
                <a:cs typeface="Helvetica Light"/>
              </a:defRPr>
            </a:lvl1pPr>
            <a:lvl2pPr marL="457200" indent="0" algn="ctr" defTabSz="457200" rtl="0" eaLnBrk="1" latinLnBrk="0" hangingPunct="1">
              <a:lnSpc>
                <a:spcPct val="90000"/>
              </a:lnSpc>
              <a:spcBef>
                <a:spcPts val="0"/>
              </a:spcBef>
              <a:spcAft>
                <a:spcPts val="400"/>
              </a:spcAft>
              <a:buFont typeface="Arial"/>
              <a:buNone/>
              <a:defRPr sz="1800" b="0" i="0" kern="1200">
                <a:solidFill>
                  <a:schemeClr val="tx1">
                    <a:tint val="75000"/>
                  </a:schemeClr>
                </a:solidFill>
                <a:latin typeface="Helvetica Light"/>
                <a:ea typeface="+mn-ea"/>
                <a:cs typeface="Helvetica Light"/>
              </a:defRPr>
            </a:lvl2pPr>
            <a:lvl3pPr marL="914400" indent="0" algn="ctr" defTabSz="454025" rtl="0" eaLnBrk="1" latinLnBrk="0" hangingPunct="1">
              <a:lnSpc>
                <a:spcPct val="90000"/>
              </a:lnSpc>
              <a:spcBef>
                <a:spcPts val="0"/>
              </a:spcBef>
              <a:spcAft>
                <a:spcPts val="400"/>
              </a:spcAft>
              <a:buSzPct val="80000"/>
              <a:buFont typeface="Arial"/>
              <a:buNone/>
              <a:defRPr sz="1800" b="0" i="0" kern="1200">
                <a:solidFill>
                  <a:schemeClr val="tx1">
                    <a:tint val="75000"/>
                  </a:schemeClr>
                </a:solidFill>
                <a:latin typeface="Helvetica Light"/>
                <a:ea typeface="+mn-ea"/>
                <a:cs typeface="Helvetica Light"/>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altLang="ko-KR" sz="1200" dirty="0">
                <a:latin typeface="Calibri" panose="020F0502020204030204" pitchFamily="34" charset="0"/>
                <a:cs typeface="Calibri" panose="020F0502020204030204" pitchFamily="34" charset="0"/>
              </a:rPr>
              <a:t>Made by </a:t>
            </a:r>
            <a:r>
              <a:rPr lang="en-US" sz="1200" dirty="0">
                <a:latin typeface="Calibri" panose="020F0502020204030204" pitchFamily="34" charset="0"/>
                <a:cs typeface="Calibri" panose="020F0502020204030204" pitchFamily="34" charset="0"/>
              </a:rPr>
              <a:t>Minho Park (Ph.D.)</a:t>
            </a:r>
          </a:p>
          <a:p>
            <a:pPr algn="r"/>
            <a:r>
              <a:rPr lang="en-US" sz="1200" dirty="0">
                <a:latin typeface="Calibri" panose="020F0502020204030204" pitchFamily="34" charset="0"/>
                <a:cs typeface="Calibri" panose="020F0502020204030204" pitchFamily="34" charset="0"/>
              </a:rPr>
              <a:t>https://orcid.org/0000-0002-6900-4566</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96447"/>
            <a:ext cx="6400800" cy="543739"/>
          </a:xfrm>
        </p:spPr>
        <p:txBody>
          <a:bodyPr/>
          <a:lstStyle/>
          <a:p>
            <a:r>
              <a:rPr lang="en-US" dirty="0"/>
              <a:t>Click to edit Master title style</a:t>
            </a:r>
          </a:p>
        </p:txBody>
      </p:sp>
      <p:sp>
        <p:nvSpPr>
          <p:cNvPr id="4" name="Text Placeholder 3"/>
          <p:cNvSpPr>
            <a:spLocks noGrp="1"/>
          </p:cNvSpPr>
          <p:nvPr>
            <p:ph type="body" sz="quarter" idx="10"/>
          </p:nvPr>
        </p:nvSpPr>
        <p:spPr>
          <a:xfrm>
            <a:off x="304800" y="1101144"/>
            <a:ext cx="8534400" cy="3528811"/>
          </a:xfrm>
        </p:spPr>
        <p:txBody>
          <a:bodyPr/>
          <a:lstStyle>
            <a:lvl1pPr>
              <a:defRPr>
                <a:solidFill>
                  <a:srgbClr val="262626"/>
                </a:solidFill>
              </a:defRPr>
            </a:lvl1pPr>
            <a:lvl2pPr>
              <a:defRPr>
                <a:solidFill>
                  <a:srgbClr val="262626"/>
                </a:solidFill>
              </a:defRPr>
            </a:lvl2pPr>
            <a:lvl3pPr>
              <a:defRPr>
                <a:solidFill>
                  <a:srgbClr val="262626"/>
                </a:solidFill>
              </a:defRPr>
            </a:lvl3pPr>
          </a:lstStyle>
          <a:p>
            <a:pPr lvl="0"/>
            <a:r>
              <a:rPr lang="en-US" dirty="0"/>
              <a:t>Click to edit Master text styles</a:t>
            </a:r>
          </a:p>
          <a:p>
            <a:pPr lvl="1"/>
            <a:r>
              <a:rPr lang="en-US" dirty="0"/>
              <a:t>Second level</a:t>
            </a:r>
          </a:p>
          <a:p>
            <a:pPr lvl="2"/>
            <a:r>
              <a:rPr lang="en-US" dirty="0"/>
              <a:t>Third level</a:t>
            </a:r>
          </a:p>
        </p:txBody>
      </p:sp>
      <p:sp>
        <p:nvSpPr>
          <p:cNvPr id="3" name="TextBox 2"/>
          <p:cNvSpPr txBox="1"/>
          <p:nvPr userDrawn="1"/>
        </p:nvSpPr>
        <p:spPr>
          <a:xfrm>
            <a:off x="7813598" y="638982"/>
            <a:ext cx="184666" cy="346249"/>
          </a:xfrm>
          <a:prstGeom prst="rect">
            <a:avLst/>
          </a:prstGeom>
          <a:noFill/>
        </p:spPr>
        <p:txBody>
          <a:bodyPr wrap="none" rtlCol="0">
            <a:spAutoFit/>
          </a:bodyPr>
          <a:lstStyle/>
          <a:p>
            <a:pPr>
              <a:lnSpc>
                <a:spcPct val="90000"/>
              </a:lnSpc>
            </a:pPr>
            <a:endParaRPr lang="en-US" dirty="0">
              <a:solidFill>
                <a:srgbClr val="696253"/>
              </a:solidFill>
              <a:latin typeface="Calibri"/>
            </a:endParaRPr>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88201"/>
            <a:ext cx="6400800" cy="543739"/>
          </a:xfrm>
          <a:prstGeom prst="rect">
            <a:avLst/>
          </a:prstGeom>
        </p:spPr>
        <p:txBody>
          <a:bodyPr vert="horz" wrap="square" lIns="91440" tIns="45720" rIns="91440" bIns="45720" rtlCol="0" anchor="b" anchorCtr="0">
            <a:spAutoFit/>
          </a:bodyPr>
          <a:lstStyle/>
          <a:p>
            <a:r>
              <a:rPr lang="en-US" dirty="0"/>
              <a:t>Click to edit Master title style</a:t>
            </a:r>
          </a:p>
        </p:txBody>
      </p:sp>
      <p:sp>
        <p:nvSpPr>
          <p:cNvPr id="3" name="Text Placeholder 2"/>
          <p:cNvSpPr>
            <a:spLocks noGrp="1"/>
          </p:cNvSpPr>
          <p:nvPr>
            <p:ph type="body" idx="1"/>
          </p:nvPr>
        </p:nvSpPr>
        <p:spPr>
          <a:xfrm>
            <a:off x="304800" y="1129715"/>
            <a:ext cx="8534400" cy="34649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userDrawn="1"/>
        </p:nvSpPr>
        <p:spPr bwMode="ltGray">
          <a:xfrm>
            <a:off x="0" y="0"/>
            <a:ext cx="204115" cy="5143500"/>
          </a:xfrm>
          <a:prstGeom prst="rect">
            <a:avLst/>
          </a:prstGeom>
          <a:solidFill>
            <a:srgbClr val="00356B"/>
          </a:solidFill>
          <a:ln>
            <a:solidFill>
              <a:srgbClr val="00356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7" name="Footer Placeholder 6"/>
          <p:cNvSpPr>
            <a:spLocks noGrp="1"/>
          </p:cNvSpPr>
          <p:nvPr>
            <p:ph type="ftr" sz="quarter" idx="3"/>
          </p:nvPr>
        </p:nvSpPr>
        <p:spPr>
          <a:xfrm>
            <a:off x="3124200" y="4709541"/>
            <a:ext cx="2895600" cy="274637"/>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cs typeface="Calibri" panose="020F0502020204030204" pitchFamily="34" charset="0"/>
              </a:defRPr>
            </a:lvl1pPr>
          </a:lstStyle>
          <a:p>
            <a:endParaRPr lang="en-US" dirty="0"/>
          </a:p>
        </p:txBody>
      </p:sp>
      <p:sp>
        <p:nvSpPr>
          <p:cNvPr id="17" name="Slide Number Placeholder 16"/>
          <p:cNvSpPr>
            <a:spLocks noGrp="1"/>
          </p:cNvSpPr>
          <p:nvPr>
            <p:ph type="sldNum" sz="quarter" idx="4"/>
          </p:nvPr>
        </p:nvSpPr>
        <p:spPr>
          <a:xfrm>
            <a:off x="304800" y="4731861"/>
            <a:ext cx="703583" cy="274637"/>
          </a:xfrm>
          <a:prstGeom prst="rect">
            <a:avLst/>
          </a:prstGeom>
        </p:spPr>
        <p:txBody>
          <a:bodyPr vert="horz" lIns="91440" tIns="45720" rIns="91440" bIns="45720" rtlCol="0" anchor="ctr"/>
          <a:lstStyle>
            <a:lvl1pPr algn="l">
              <a:defRPr sz="1200" b="0" i="0">
                <a:solidFill>
                  <a:schemeClr val="tx1">
                    <a:tint val="75000"/>
                  </a:schemeClr>
                </a:solidFill>
                <a:latin typeface="Calibri" panose="020F0502020204030204" pitchFamily="34" charset="0"/>
                <a:cs typeface="Calibri" panose="020F0502020204030204" pitchFamily="34" charset="0"/>
              </a:defRPr>
            </a:lvl1pPr>
          </a:lstStyle>
          <a:p>
            <a:fld id="{06B11E49-4B21-4C47-B00C-A5D83590719D}" type="slidenum">
              <a:rPr lang="en-US" smtClean="0"/>
              <a:pPr/>
              <a:t>‹#›</a:t>
            </a:fld>
            <a:endParaRPr lang="en-US" dirty="0"/>
          </a:p>
        </p:txBody>
      </p:sp>
      <p:pic>
        <p:nvPicPr>
          <p:cNvPr id="4" name="그림 3" descr="폰트, 텍스트, 그래픽, 스크린샷이(가) 표시된 사진&#10;&#10;AI 생성 콘텐츠는 정확하지 않을 수 있습니다.">
            <a:extLst>
              <a:ext uri="{FF2B5EF4-FFF2-40B4-BE49-F238E27FC236}">
                <a16:creationId xmlns:a16="http://schemas.microsoft.com/office/drawing/2014/main" id="{3AC8EC1D-A342-60E2-047F-93FE9ECDEA0C}"/>
              </a:ext>
            </a:extLst>
          </p:cNvPr>
          <p:cNvPicPr>
            <a:picLocks noChangeAspect="1"/>
          </p:cNvPicPr>
          <p:nvPr userDrawn="1"/>
        </p:nvPicPr>
        <p:blipFill>
          <a:blip r:embed="rId4"/>
          <a:stretch>
            <a:fillRect/>
          </a:stretch>
        </p:blipFill>
        <p:spPr>
          <a:xfrm>
            <a:off x="7130021" y="4672947"/>
            <a:ext cx="1709179" cy="369077"/>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5" r:id="rId2"/>
  </p:sldLayoutIdLst>
  <p:transition>
    <p:wipe dir="r"/>
  </p:transition>
  <p:txStyles>
    <p:titleStyle>
      <a:lvl1pPr algn="l" defTabSz="457200" rtl="0" eaLnBrk="1" latinLnBrk="0" hangingPunct="1">
        <a:lnSpc>
          <a:spcPct val="90000"/>
        </a:lnSpc>
        <a:spcBef>
          <a:spcPct val="0"/>
        </a:spcBef>
        <a:buNone/>
        <a:defRPr sz="3200" b="0" i="0" kern="1200">
          <a:solidFill>
            <a:srgbClr val="00356B"/>
          </a:solidFill>
          <a:latin typeface="Calibri" panose="020F0502020204030204" pitchFamily="34" charset="0"/>
          <a:ea typeface="+mj-ea"/>
          <a:cs typeface="Calibri" panose="020F0502020204030204" pitchFamily="34" charset="0"/>
        </a:defRPr>
      </a:lvl1pPr>
    </p:titleStyle>
    <p:bodyStyle>
      <a:lvl1pPr marL="233363" indent="-233363" algn="l" defTabSz="457200" rtl="0" eaLnBrk="1" latinLnBrk="0" hangingPunct="1">
        <a:lnSpc>
          <a:spcPct val="90000"/>
        </a:lnSpc>
        <a:spcBef>
          <a:spcPts val="400"/>
        </a:spcBef>
        <a:spcAft>
          <a:spcPts val="400"/>
        </a:spcAft>
        <a:buSzPct val="110000"/>
        <a:buFont typeface="Arial"/>
        <a:buChar char="•"/>
        <a:defRPr sz="2000" b="0" i="0" kern="1200">
          <a:solidFill>
            <a:srgbClr val="262626"/>
          </a:solidFill>
          <a:latin typeface="Calibri" panose="020F0502020204030204" pitchFamily="34" charset="0"/>
          <a:ea typeface="+mn-ea"/>
          <a:cs typeface="Calibri" panose="020F0502020204030204" pitchFamily="34" charset="0"/>
        </a:defRPr>
      </a:lvl1pPr>
      <a:lvl2pPr marL="571500" indent="-233363" algn="l" defTabSz="457200" rtl="0" eaLnBrk="1" latinLnBrk="0" hangingPunct="1">
        <a:lnSpc>
          <a:spcPct val="90000"/>
        </a:lnSpc>
        <a:spcBef>
          <a:spcPts val="0"/>
        </a:spcBef>
        <a:spcAft>
          <a:spcPts val="400"/>
        </a:spcAft>
        <a:buFont typeface="Arial"/>
        <a:buChar char="–"/>
        <a:defRPr sz="1800" b="0" i="0" kern="1200">
          <a:solidFill>
            <a:srgbClr val="262626"/>
          </a:solidFill>
          <a:latin typeface="Calibri" panose="020F0502020204030204" pitchFamily="34" charset="0"/>
          <a:ea typeface="+mn-ea"/>
          <a:cs typeface="Calibri" panose="020F0502020204030204" pitchFamily="34" charset="0"/>
        </a:defRPr>
      </a:lvl2pPr>
      <a:lvl3pPr marL="800100" indent="-228600" algn="l" defTabSz="454025" rtl="0" eaLnBrk="1" latinLnBrk="0" hangingPunct="1">
        <a:lnSpc>
          <a:spcPct val="90000"/>
        </a:lnSpc>
        <a:spcBef>
          <a:spcPts val="0"/>
        </a:spcBef>
        <a:spcAft>
          <a:spcPts val="400"/>
        </a:spcAft>
        <a:buSzPct val="80000"/>
        <a:buFont typeface="Arial"/>
        <a:buChar char="•"/>
        <a:defRPr sz="1800" b="0" i="0" kern="1200">
          <a:solidFill>
            <a:srgbClr val="262626"/>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3nq13KDcALg?feature=oembed" TargetMode="Externa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ideo" Target="https://www.youtube.com/embed/AhjyPhohbnU?feature=oembed" TargetMode="Externa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gif"/></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KzUHDCjN5OI?feature=oembed" TargetMode="Externa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gd3JaxileD8?feature=oembed" TargetMode="Externa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T53zdMvOPmE?feature=oembed" TargetMode="Externa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ideo" Target="https://www.youtube.com/embed/xfG1JyienUY?feature=oembed" TargetMode="Externa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ideo" Target="https://www.youtube.com/embed/aweDWuNkPw0?feature=oembed" TargetMode="External"/><Relationship Id="rId4" Type="http://schemas.openxmlformats.org/officeDocument/2006/relationships/image" Target="../media/image52.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ideo" Target="https://www.youtube.com/embed/kbjTQlkIho8?feature=oembed" TargetMode="External"/><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ideo" Target="https://www.youtube.com/embed/W4kfNv695bQ?feature=oembed" TargetMode="External"/><Relationship Id="rId4" Type="http://schemas.openxmlformats.org/officeDocument/2006/relationships/image" Target="../media/image57.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ideo" Target="https://www.youtube.com/embed/oU4CoVcrd3o?feature=oembed" TargetMode="External"/><Relationship Id="rId4" Type="http://schemas.openxmlformats.org/officeDocument/2006/relationships/image" Target="../media/image58.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ideo" Target="https://www.youtube.com/embed/M0s5YpmydQM?feature=oembed" TargetMode="External"/><Relationship Id="rId4"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ideo" Target="https://www.youtube.com/embed/h6Ku8ST4rTg?feature=oembed" TargetMode="External"/><Relationship Id="rId4" Type="http://schemas.openxmlformats.org/officeDocument/2006/relationships/image" Target="../media/image60.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ideo" Target="https://www.youtube.com/embed/0cLcnudOJWg?feature=oembed" TargetMode="External"/><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ideo" Target="https://www.youtube.com/embed/yFBrH9dT-ng?feature=oembed" TargetMode="External"/><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tradekorea.com/product/detail/P358813/STX-Man-6L-23-30-H-marine-generator-set.html" TargetMode="External"/><Relationship Id="rId2" Type="http://schemas.openxmlformats.org/officeDocument/2006/relationships/hyperlink" Target="https://www.maritimenetwork.dk/en/everllence/" TargetMode="External"/><Relationship Id="rId1" Type="http://schemas.openxmlformats.org/officeDocument/2006/relationships/slideLayout" Target="../slideLayouts/slideLayout2.xml"/><Relationship Id="rId4" Type="http://schemas.openxmlformats.org/officeDocument/2006/relationships/hyperlink" Target="https://www.everllence.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kkthebest.com/pressure-vessel/service-control-air-reservoir/" TargetMode="External"/><Relationship Id="rId2" Type="http://schemas.openxmlformats.org/officeDocument/2006/relationships/hyperlink" Target="https://khinzawshwecom.wordpress.com/wp-content/uploads/2018/05/instruction-manual-for-shina-xin-an-sas-430.pdf" TargetMode="External"/><Relationship Id="rId1" Type="http://schemas.openxmlformats.org/officeDocument/2006/relationships/slideLayout" Target="../slideLayouts/slideLayout2.xml"/><Relationship Id="rId6" Type="http://schemas.openxmlformats.org/officeDocument/2006/relationships/hyperlink" Target="https://www.youtube.com/watch?v=0cLcnudOJWg" TargetMode="External"/><Relationship Id="rId5" Type="http://schemas.openxmlformats.org/officeDocument/2006/relationships/hyperlink" Target="https://www.facebook.com/groups/2755620331372660/posts/3598232350444783/" TargetMode="External"/><Relationship Id="rId4" Type="http://schemas.openxmlformats.org/officeDocument/2006/relationships/hyperlink" Target="http://www.komeco.net/bbs/board.php?bo_table=products01_e&amp;wr_id=14"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YVe4kI421Qs?feature=oembed" TargetMode="Externa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gray">
          <a:xfrm>
            <a:off x="381741" y="651623"/>
            <a:ext cx="8255450" cy="2751522"/>
          </a:xfrm>
          <a:prstGeom prst="rect">
            <a:avLst/>
          </a:prstGeom>
        </p:spPr>
        <p:txBody>
          <a:bodyPr vert="horz" wrap="square" lIns="91440" tIns="45720" rIns="91440" bIns="45720" rtlCol="0" anchor="ctr" anchorCtr="0">
            <a:spAutoFit/>
          </a:bodyPr>
          <a:lstStyle>
            <a:lvl1pPr algn="l" defTabSz="457200" rtl="0" eaLnBrk="1" latinLnBrk="0" hangingPunct="1">
              <a:lnSpc>
                <a:spcPct val="90000"/>
              </a:lnSpc>
              <a:spcBef>
                <a:spcPct val="0"/>
              </a:spcBef>
              <a:buNone/>
              <a:defRPr sz="4200" i="0" kern="1200">
                <a:solidFill>
                  <a:schemeClr val="bg1"/>
                </a:solidFill>
                <a:effectLst>
                  <a:outerShdw blurRad="38100" dist="38100" dir="2700000" algn="tl">
                    <a:srgbClr val="000000">
                      <a:alpha val="43137"/>
                    </a:srgbClr>
                  </a:outerShdw>
                </a:effectLst>
                <a:latin typeface="Calibri"/>
                <a:ea typeface="+mj-ea"/>
                <a:cs typeface="Calibri"/>
              </a:defRPr>
            </a:lvl1pPr>
          </a:lstStyle>
          <a:p>
            <a:r>
              <a:rPr lang="en-US" sz="4800" dirty="0">
                <a:solidFill>
                  <a:schemeClr val="tx1">
                    <a:lumMod val="75000"/>
                    <a:lumOff val="25000"/>
                  </a:schemeClr>
                </a:solidFill>
                <a:effectLst/>
                <a:latin typeface="Calibri" panose="020F0502020204030204" pitchFamily="34" charset="0"/>
                <a:cs typeface="Calibri" panose="020F0502020204030204" pitchFamily="34" charset="0"/>
              </a:rPr>
              <a:t>KMOU </a:t>
            </a:r>
            <a:r>
              <a:rPr lang="en-US" sz="2800" dirty="0">
                <a:solidFill>
                  <a:schemeClr val="tx1">
                    <a:lumMod val="75000"/>
                    <a:lumOff val="25000"/>
                  </a:schemeClr>
                </a:solidFill>
                <a:effectLst/>
                <a:latin typeface="Calibri" panose="020F0502020204030204" pitchFamily="34" charset="0"/>
                <a:cs typeface="Calibri" panose="020F0502020204030204" pitchFamily="34" charset="0"/>
              </a:rPr>
              <a:t>Division of Marine System Engineering</a:t>
            </a:r>
          </a:p>
          <a:p>
            <a:endParaRPr lang="en-US" sz="4800" dirty="0">
              <a:solidFill>
                <a:schemeClr val="tx1">
                  <a:lumMod val="75000"/>
                  <a:lumOff val="25000"/>
                </a:schemeClr>
              </a:solidFill>
              <a:effectLst/>
              <a:latin typeface="Calibri" panose="020F0502020204030204" pitchFamily="34" charset="0"/>
              <a:cs typeface="Calibri" panose="020F0502020204030204" pitchFamily="34" charset="0"/>
            </a:endParaRPr>
          </a:p>
          <a:p>
            <a:r>
              <a:rPr lang="en-US" sz="4800" dirty="0">
                <a:solidFill>
                  <a:schemeClr val="tx1">
                    <a:lumMod val="75000"/>
                    <a:lumOff val="25000"/>
                  </a:schemeClr>
                </a:solidFill>
                <a:effectLst/>
                <a:latin typeface="Calibri" panose="020F0502020204030204" pitchFamily="34" charset="0"/>
                <a:cs typeface="Calibri" panose="020F0502020204030204" pitchFamily="34" charset="0"/>
              </a:rPr>
              <a:t>Introduction to </a:t>
            </a:r>
          </a:p>
          <a:p>
            <a:r>
              <a:rPr lang="en-US" sz="4800" dirty="0">
                <a:solidFill>
                  <a:schemeClr val="tx1">
                    <a:lumMod val="75000"/>
                    <a:lumOff val="25000"/>
                  </a:schemeClr>
                </a:solidFill>
                <a:effectLst/>
                <a:latin typeface="Calibri" panose="020F0502020204030204" pitchFamily="34" charset="0"/>
                <a:cs typeface="Calibri" panose="020F0502020204030204" pitchFamily="34" charset="0"/>
              </a:rPr>
              <a:t>Internal Combustion Engine </a:t>
            </a:r>
          </a:p>
        </p:txBody>
      </p:sp>
    </p:spTree>
    <p:extLst>
      <p:ext uri="{BB962C8B-B14F-4D97-AF65-F5344CB8AC3E}">
        <p14:creationId xmlns:p14="http://schemas.microsoft.com/office/powerpoint/2010/main" val="1504224030"/>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6F9F-C49B-9102-3D99-B2E6C56C1A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82258-CA8F-3534-4EB1-CECF0CA1AAB4}"/>
              </a:ext>
            </a:extLst>
          </p:cNvPr>
          <p:cNvSpPr>
            <a:spLocks noGrp="1"/>
          </p:cNvSpPr>
          <p:nvPr>
            <p:ph type="title"/>
          </p:nvPr>
        </p:nvSpPr>
        <p:spPr>
          <a:xfrm>
            <a:off x="304799" y="304655"/>
            <a:ext cx="8392313" cy="535531"/>
          </a:xfrm>
        </p:spPr>
        <p:txBody>
          <a:bodyPr/>
          <a:lstStyle/>
          <a:p>
            <a:r>
              <a:rPr lang="en-US" altLang="ko-KR" dirty="0"/>
              <a:t>4-stroke ICE (G/E)  </a:t>
            </a:r>
            <a:endParaRPr lang="en-US" dirty="0"/>
          </a:p>
        </p:txBody>
      </p:sp>
      <p:sp>
        <p:nvSpPr>
          <p:cNvPr id="3" name="Text Placeholder 2">
            <a:extLst>
              <a:ext uri="{FF2B5EF4-FFF2-40B4-BE49-F238E27FC236}">
                <a16:creationId xmlns:a16="http://schemas.microsoft.com/office/drawing/2014/main" id="{3F60FA0B-AB38-9EEA-D3E4-92E8C527BC0D}"/>
              </a:ext>
            </a:extLst>
          </p:cNvPr>
          <p:cNvSpPr>
            <a:spLocks noGrp="1"/>
          </p:cNvSpPr>
          <p:nvPr>
            <p:ph type="body" sz="quarter" idx="10"/>
          </p:nvPr>
        </p:nvSpPr>
        <p:spPr/>
        <p:txBody>
          <a:bodyPr>
            <a:normAutofit/>
          </a:bodyPr>
          <a:lstStyle/>
          <a:p>
            <a:pPr marL="0" indent="0">
              <a:spcAft>
                <a:spcPts val="1000"/>
              </a:spcAft>
              <a:buNone/>
            </a:pPr>
            <a:r>
              <a:rPr lang="en-US" altLang="ko-KR" sz="1600" dirty="0"/>
              <a:t>There are several makers of G/E that you will encounter when boarding a ship.</a:t>
            </a:r>
          </a:p>
          <a:p>
            <a:pPr marL="0" indent="0">
              <a:spcAft>
                <a:spcPts val="1000"/>
              </a:spcAft>
              <a:buNone/>
            </a:pPr>
            <a:r>
              <a:rPr lang="en-US" altLang="ko-KR" sz="1600" dirty="0"/>
              <a:t>Some of them are shown in below.</a:t>
            </a:r>
          </a:p>
          <a:p>
            <a:pPr marL="0" indent="0">
              <a:spcAft>
                <a:spcPts val="1000"/>
              </a:spcAft>
              <a:buNone/>
            </a:pPr>
            <a:endParaRPr lang="en-US" altLang="ko-KR" sz="1600" dirty="0"/>
          </a:p>
        </p:txBody>
      </p:sp>
      <p:pic>
        <p:nvPicPr>
          <p:cNvPr id="5124" name="Picture 4">
            <a:extLst>
              <a:ext uri="{FF2B5EF4-FFF2-40B4-BE49-F238E27FC236}">
                <a16:creationId xmlns:a16="http://schemas.microsoft.com/office/drawing/2014/main" id="{F2BB3219-C233-16D0-0F58-208BE7A2B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16" y="4719033"/>
            <a:ext cx="2115440" cy="343759"/>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A066D4A2-C641-8F43-122A-CBD29E66EFAD}"/>
              </a:ext>
            </a:extLst>
          </p:cNvPr>
          <p:cNvPicPr>
            <a:picLocks noChangeAspect="1"/>
          </p:cNvPicPr>
          <p:nvPr/>
        </p:nvPicPr>
        <p:blipFill>
          <a:blip r:embed="rId4"/>
          <a:stretch>
            <a:fillRect/>
          </a:stretch>
        </p:blipFill>
        <p:spPr>
          <a:xfrm>
            <a:off x="398116" y="1849567"/>
            <a:ext cx="1458185" cy="444986"/>
          </a:xfrm>
          <a:prstGeom prst="rect">
            <a:avLst/>
          </a:prstGeom>
        </p:spPr>
      </p:pic>
      <p:pic>
        <p:nvPicPr>
          <p:cNvPr id="7" name="그림 6">
            <a:extLst>
              <a:ext uri="{FF2B5EF4-FFF2-40B4-BE49-F238E27FC236}">
                <a16:creationId xmlns:a16="http://schemas.microsoft.com/office/drawing/2014/main" id="{CB48A794-7DE5-0625-EC2A-A0EDC9068EF9}"/>
              </a:ext>
            </a:extLst>
          </p:cNvPr>
          <p:cNvPicPr>
            <a:picLocks noChangeAspect="1"/>
          </p:cNvPicPr>
          <p:nvPr/>
        </p:nvPicPr>
        <p:blipFill>
          <a:blip r:embed="rId5"/>
          <a:stretch>
            <a:fillRect/>
          </a:stretch>
        </p:blipFill>
        <p:spPr>
          <a:xfrm>
            <a:off x="1949617" y="1849567"/>
            <a:ext cx="1265429" cy="444986"/>
          </a:xfrm>
          <a:prstGeom prst="rect">
            <a:avLst/>
          </a:prstGeom>
        </p:spPr>
      </p:pic>
      <p:sp>
        <p:nvSpPr>
          <p:cNvPr id="8" name="TextBox 7">
            <a:extLst>
              <a:ext uri="{FF2B5EF4-FFF2-40B4-BE49-F238E27FC236}">
                <a16:creationId xmlns:a16="http://schemas.microsoft.com/office/drawing/2014/main" id="{F20EBCE6-F0AE-6ED2-CE85-B76554902AD1}"/>
              </a:ext>
            </a:extLst>
          </p:cNvPr>
          <p:cNvSpPr txBox="1"/>
          <p:nvPr/>
        </p:nvSpPr>
        <p:spPr>
          <a:xfrm>
            <a:off x="2571320" y="4733947"/>
            <a:ext cx="1065654"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a:t>
            </a:r>
            <a:r>
              <a:rPr lang="en-US" altLang="ko-KR" sz="1600" dirty="0" err="1">
                <a:solidFill>
                  <a:srgbClr val="262626"/>
                </a:solidFill>
                <a:latin typeface="Calibri" panose="020F0502020204030204" pitchFamily="34" charset="0"/>
              </a:rPr>
              <a:t>S.Korea</a:t>
            </a:r>
            <a:r>
              <a:rPr lang="en-US" altLang="ko-KR" sz="1600" dirty="0">
                <a:solidFill>
                  <a:srgbClr val="262626"/>
                </a:solidFill>
                <a:latin typeface="Calibri" panose="020F0502020204030204" pitchFamily="34" charset="0"/>
              </a:rPr>
              <a:t>)</a:t>
            </a:r>
            <a:endParaRPr lang="ko-KR" altLang="en-US" sz="1600" dirty="0">
              <a:solidFill>
                <a:srgbClr val="262626"/>
              </a:solidFill>
              <a:latin typeface="Calibri" panose="020F0502020204030204" pitchFamily="34" charset="0"/>
            </a:endParaRPr>
          </a:p>
        </p:txBody>
      </p:sp>
      <p:pic>
        <p:nvPicPr>
          <p:cNvPr id="5126" name="Picture 6" descr="Daihatsu Marine Generator Sets-Soar Power Group">
            <a:extLst>
              <a:ext uri="{FF2B5EF4-FFF2-40B4-BE49-F238E27FC236}">
                <a16:creationId xmlns:a16="http://schemas.microsoft.com/office/drawing/2014/main" id="{8FFB9769-2EB4-A536-AB9F-375A475B5E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079" y="2383631"/>
            <a:ext cx="3030320" cy="2229006"/>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0E3E55FB-334A-6854-C3DC-1083E0BCE5D2}"/>
              </a:ext>
            </a:extLst>
          </p:cNvPr>
          <p:cNvPicPr>
            <a:picLocks noChangeAspect="1"/>
          </p:cNvPicPr>
          <p:nvPr/>
        </p:nvPicPr>
        <p:blipFill>
          <a:blip r:embed="rId7"/>
          <a:stretch>
            <a:fillRect/>
          </a:stretch>
        </p:blipFill>
        <p:spPr>
          <a:xfrm>
            <a:off x="4139079" y="1694787"/>
            <a:ext cx="1789877" cy="706162"/>
          </a:xfrm>
          <a:prstGeom prst="rect">
            <a:avLst/>
          </a:prstGeom>
        </p:spPr>
      </p:pic>
      <p:sp>
        <p:nvSpPr>
          <p:cNvPr id="11" name="TextBox 10">
            <a:extLst>
              <a:ext uri="{FF2B5EF4-FFF2-40B4-BE49-F238E27FC236}">
                <a16:creationId xmlns:a16="http://schemas.microsoft.com/office/drawing/2014/main" id="{CE7E41D4-9E36-DE45-7CB8-B2E914F5D441}"/>
              </a:ext>
            </a:extLst>
          </p:cNvPr>
          <p:cNvSpPr txBox="1"/>
          <p:nvPr/>
        </p:nvSpPr>
        <p:spPr>
          <a:xfrm>
            <a:off x="6138126" y="4681878"/>
            <a:ext cx="1065654"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(Japan)</a:t>
            </a:r>
            <a:endParaRPr lang="ko-KR" altLang="en-US" sz="1600" dirty="0">
              <a:solidFill>
                <a:srgbClr val="262626"/>
              </a:solidFill>
              <a:latin typeface="Calibri" panose="020F0502020204030204" pitchFamily="34" charset="0"/>
            </a:endParaRPr>
          </a:p>
        </p:txBody>
      </p:sp>
      <p:pic>
        <p:nvPicPr>
          <p:cNvPr id="5132" name="Picture 12" descr="HD Hyundai's HiMSEN engine production tops 15,000 units | Yonhap News Agency">
            <a:extLst>
              <a:ext uri="{FF2B5EF4-FFF2-40B4-BE49-F238E27FC236}">
                <a16:creationId xmlns:a16="http://schemas.microsoft.com/office/drawing/2014/main" id="{07F55BDB-E075-24AE-BA98-C413417998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115" y="2400949"/>
            <a:ext cx="3343509" cy="222900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DAIHATSU INFINEARTH | DAIHATSU INFINEARTH">
            <a:extLst>
              <a:ext uri="{FF2B5EF4-FFF2-40B4-BE49-F238E27FC236}">
                <a16:creationId xmlns:a16="http://schemas.microsoft.com/office/drawing/2014/main" id="{509B639A-850F-4D9F-C3D9-969689E219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9715" y="4662360"/>
            <a:ext cx="1567543" cy="352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564933"/>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4ECF0-EB6A-07E1-E267-4E97F6E47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60A11-D93A-6472-21F5-E21963973185}"/>
              </a:ext>
            </a:extLst>
          </p:cNvPr>
          <p:cNvSpPr>
            <a:spLocks noGrp="1"/>
          </p:cNvSpPr>
          <p:nvPr>
            <p:ph type="title"/>
          </p:nvPr>
        </p:nvSpPr>
        <p:spPr>
          <a:xfrm>
            <a:off x="304799" y="304655"/>
            <a:ext cx="8392313" cy="535531"/>
          </a:xfrm>
        </p:spPr>
        <p:txBody>
          <a:bodyPr/>
          <a:lstStyle/>
          <a:p>
            <a:r>
              <a:rPr lang="en-US" altLang="ko-KR" dirty="0"/>
              <a:t>4-stroke ICE (G/E)  </a:t>
            </a:r>
            <a:endParaRPr lang="en-US" dirty="0"/>
          </a:p>
        </p:txBody>
      </p:sp>
      <p:sp>
        <p:nvSpPr>
          <p:cNvPr id="3" name="Text Placeholder 2">
            <a:extLst>
              <a:ext uri="{FF2B5EF4-FFF2-40B4-BE49-F238E27FC236}">
                <a16:creationId xmlns:a16="http://schemas.microsoft.com/office/drawing/2014/main" id="{3250BB19-3934-EC3C-6A98-2C028BB272DC}"/>
              </a:ext>
            </a:extLst>
          </p:cNvPr>
          <p:cNvSpPr>
            <a:spLocks noGrp="1"/>
          </p:cNvSpPr>
          <p:nvPr>
            <p:ph type="body" sz="quarter" idx="10"/>
          </p:nvPr>
        </p:nvSpPr>
        <p:spPr/>
        <p:txBody>
          <a:bodyPr>
            <a:normAutofit/>
          </a:bodyPr>
          <a:lstStyle/>
          <a:p>
            <a:pPr marL="0" indent="0">
              <a:spcAft>
                <a:spcPts val="1000"/>
              </a:spcAft>
              <a:buNone/>
            </a:pPr>
            <a:r>
              <a:rPr lang="en-US" altLang="ko-KR" sz="1600" dirty="0"/>
              <a:t>There are several makers of G/E that you will encounter when boarding a ship.</a:t>
            </a:r>
          </a:p>
          <a:p>
            <a:pPr marL="0" indent="0">
              <a:spcAft>
                <a:spcPts val="1000"/>
              </a:spcAft>
              <a:buNone/>
            </a:pPr>
            <a:r>
              <a:rPr lang="en-US" altLang="ko-KR" sz="1600" dirty="0"/>
              <a:t>Some of them are shown in below.</a:t>
            </a:r>
          </a:p>
          <a:p>
            <a:pPr marL="0" indent="0">
              <a:spcAft>
                <a:spcPts val="1000"/>
              </a:spcAft>
              <a:buNone/>
            </a:pPr>
            <a:endParaRPr lang="en-US" altLang="ko-KR" sz="1600" dirty="0"/>
          </a:p>
        </p:txBody>
      </p:sp>
      <p:sp>
        <p:nvSpPr>
          <p:cNvPr id="8" name="TextBox 7">
            <a:extLst>
              <a:ext uri="{FF2B5EF4-FFF2-40B4-BE49-F238E27FC236}">
                <a16:creationId xmlns:a16="http://schemas.microsoft.com/office/drawing/2014/main" id="{B927EBE5-8898-DB8D-13FB-3F93DEDD3B6D}"/>
              </a:ext>
            </a:extLst>
          </p:cNvPr>
          <p:cNvSpPr txBox="1"/>
          <p:nvPr/>
        </p:nvSpPr>
        <p:spPr>
          <a:xfrm>
            <a:off x="2131306" y="4733947"/>
            <a:ext cx="1065654"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(Japan)</a:t>
            </a:r>
            <a:endParaRPr lang="ko-KR" altLang="en-US" sz="1600" dirty="0">
              <a:solidFill>
                <a:srgbClr val="262626"/>
              </a:solidFill>
              <a:latin typeface="Calibri" panose="020F0502020204030204" pitchFamily="34" charset="0"/>
            </a:endParaRPr>
          </a:p>
        </p:txBody>
      </p:sp>
      <p:sp>
        <p:nvSpPr>
          <p:cNvPr id="11" name="TextBox 10">
            <a:extLst>
              <a:ext uri="{FF2B5EF4-FFF2-40B4-BE49-F238E27FC236}">
                <a16:creationId xmlns:a16="http://schemas.microsoft.com/office/drawing/2014/main" id="{37CCF8F0-BAD1-AF2E-454A-F62A4EC295D1}"/>
              </a:ext>
            </a:extLst>
          </p:cNvPr>
          <p:cNvSpPr txBox="1"/>
          <p:nvPr/>
        </p:nvSpPr>
        <p:spPr>
          <a:xfrm>
            <a:off x="5801242" y="4722850"/>
            <a:ext cx="1065654"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(Germany)</a:t>
            </a:r>
            <a:endParaRPr lang="ko-KR" altLang="en-US" sz="1600" dirty="0">
              <a:solidFill>
                <a:srgbClr val="262626"/>
              </a:solidFill>
              <a:latin typeface="Calibri" panose="020F0502020204030204" pitchFamily="34" charset="0"/>
            </a:endParaRPr>
          </a:p>
        </p:txBody>
      </p:sp>
      <p:pic>
        <p:nvPicPr>
          <p:cNvPr id="7170" name="Picture 2" descr="Diesel Generators(Over 500kw)｜Products Lineup｜Power Generation｜YANMAR">
            <a:extLst>
              <a:ext uri="{FF2B5EF4-FFF2-40B4-BE49-F238E27FC236}">
                <a16:creationId xmlns:a16="http://schemas.microsoft.com/office/drawing/2014/main" id="{9B90B0E7-DD09-C7E3-11A5-DAD226828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50" y="2383631"/>
            <a:ext cx="3058375" cy="2246324"/>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8A0F17E5-798D-4BAD-9BBC-16FA5CF64E46}"/>
              </a:ext>
            </a:extLst>
          </p:cNvPr>
          <p:cNvPicPr>
            <a:picLocks noChangeAspect="1"/>
          </p:cNvPicPr>
          <p:nvPr/>
        </p:nvPicPr>
        <p:blipFill>
          <a:blip r:embed="rId4"/>
          <a:stretch>
            <a:fillRect/>
          </a:stretch>
        </p:blipFill>
        <p:spPr>
          <a:xfrm>
            <a:off x="488138" y="2061731"/>
            <a:ext cx="1588168" cy="214403"/>
          </a:xfrm>
          <a:prstGeom prst="rect">
            <a:avLst/>
          </a:prstGeom>
        </p:spPr>
      </p:pic>
      <p:pic>
        <p:nvPicPr>
          <p:cNvPr id="12" name="그림 11">
            <a:extLst>
              <a:ext uri="{FF2B5EF4-FFF2-40B4-BE49-F238E27FC236}">
                <a16:creationId xmlns:a16="http://schemas.microsoft.com/office/drawing/2014/main" id="{EB6A94D3-27F6-A5A5-172C-F0851D5EF581}"/>
              </a:ext>
            </a:extLst>
          </p:cNvPr>
          <p:cNvPicPr>
            <a:picLocks noChangeAspect="1"/>
          </p:cNvPicPr>
          <p:nvPr/>
        </p:nvPicPr>
        <p:blipFill>
          <a:blip r:embed="rId4"/>
          <a:stretch>
            <a:fillRect/>
          </a:stretch>
        </p:blipFill>
        <p:spPr>
          <a:xfrm>
            <a:off x="488138" y="4783710"/>
            <a:ext cx="1588168" cy="214403"/>
          </a:xfrm>
          <a:prstGeom prst="rect">
            <a:avLst/>
          </a:prstGeom>
        </p:spPr>
      </p:pic>
      <p:pic>
        <p:nvPicPr>
          <p:cNvPr id="7176" name="Picture 8" descr="STX Man 6L 23/30 H marine generator set | tradekorea">
            <a:extLst>
              <a:ext uri="{FF2B5EF4-FFF2-40B4-BE49-F238E27FC236}">
                <a16:creationId xmlns:a16="http://schemas.microsoft.com/office/drawing/2014/main" id="{3AD5C4A1-2ADB-8F5D-073A-3341037C9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080" y="2400949"/>
            <a:ext cx="3389252" cy="203781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Everllence - Maritime Network Frederikshavn">
            <a:extLst>
              <a:ext uri="{FF2B5EF4-FFF2-40B4-BE49-F238E27FC236}">
                <a16:creationId xmlns:a16="http://schemas.microsoft.com/office/drawing/2014/main" id="{7FDA18D3-1B36-06C6-1D2C-A6784BD521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079" y="4722850"/>
            <a:ext cx="1582051" cy="269443"/>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Everllence Home">
            <a:extLst>
              <a:ext uri="{FF2B5EF4-FFF2-40B4-BE49-F238E27FC236}">
                <a16:creationId xmlns:a16="http://schemas.microsoft.com/office/drawing/2014/main" id="{A5A94A84-A219-DF37-F708-452433718C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8801" y="3593275"/>
            <a:ext cx="1456102" cy="109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Everllence - Maritime Network Frederikshavn">
            <a:extLst>
              <a:ext uri="{FF2B5EF4-FFF2-40B4-BE49-F238E27FC236}">
                <a16:creationId xmlns:a16="http://schemas.microsoft.com/office/drawing/2014/main" id="{3AEE235D-F3D3-EC3F-4017-D14A7D1DC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078" y="2001027"/>
            <a:ext cx="1582051" cy="269443"/>
          </a:xfrm>
          <a:prstGeom prst="rect">
            <a:avLst/>
          </a:prstGeom>
          <a:noFill/>
          <a:extLst>
            <a:ext uri="{909E8E84-426E-40DD-AFC4-6F175D3DCCD1}">
              <a14:hiddenFill xmlns:a14="http://schemas.microsoft.com/office/drawing/2010/main">
                <a:solidFill>
                  <a:srgbClr val="FFFFFF"/>
                </a:solidFill>
              </a14:hiddenFill>
            </a:ext>
          </a:extLst>
        </p:spPr>
      </p:pic>
      <p:pic>
        <p:nvPicPr>
          <p:cNvPr id="17" name="그림 16">
            <a:extLst>
              <a:ext uri="{FF2B5EF4-FFF2-40B4-BE49-F238E27FC236}">
                <a16:creationId xmlns:a16="http://schemas.microsoft.com/office/drawing/2014/main" id="{B642B738-177B-30B5-7624-88FB65A17613}"/>
              </a:ext>
            </a:extLst>
          </p:cNvPr>
          <p:cNvPicPr>
            <a:picLocks noChangeAspect="1"/>
          </p:cNvPicPr>
          <p:nvPr/>
        </p:nvPicPr>
        <p:blipFill>
          <a:blip r:embed="rId8"/>
          <a:stretch>
            <a:fillRect/>
          </a:stretch>
        </p:blipFill>
        <p:spPr>
          <a:xfrm>
            <a:off x="7585051" y="3270439"/>
            <a:ext cx="1253722" cy="519041"/>
          </a:xfrm>
          <a:prstGeom prst="rect">
            <a:avLst/>
          </a:prstGeom>
        </p:spPr>
      </p:pic>
      <p:pic>
        <p:nvPicPr>
          <p:cNvPr id="7188" name="Picture 20" descr="Marine Engine and Spare Parts » SMIEC">
            <a:extLst>
              <a:ext uri="{FF2B5EF4-FFF2-40B4-BE49-F238E27FC236}">
                <a16:creationId xmlns:a16="http://schemas.microsoft.com/office/drawing/2014/main" id="{76EEF153-6F23-5142-3B48-537D0E52F4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4070" y="1747950"/>
            <a:ext cx="635682" cy="635682"/>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MAN Diesel and Turbo - Crestchic leading manufacturer of load banks">
            <a:extLst>
              <a:ext uri="{FF2B5EF4-FFF2-40B4-BE49-F238E27FC236}">
                <a16:creationId xmlns:a16="http://schemas.microsoft.com/office/drawing/2014/main" id="{0475F6BD-5918-42C7-27F5-353467EA9B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9101" y="2572418"/>
            <a:ext cx="806371" cy="53660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직선 화살표 연결선 20">
            <a:extLst>
              <a:ext uri="{FF2B5EF4-FFF2-40B4-BE49-F238E27FC236}">
                <a16:creationId xmlns:a16="http://schemas.microsoft.com/office/drawing/2014/main" id="{5296F334-FD46-B413-4758-91E58718CD85}"/>
              </a:ext>
            </a:extLst>
          </p:cNvPr>
          <p:cNvCxnSpPr>
            <a:cxnSpLocks/>
          </p:cNvCxnSpPr>
          <p:nvPr/>
        </p:nvCxnSpPr>
        <p:spPr>
          <a:xfrm>
            <a:off x="8216994" y="3782605"/>
            <a:ext cx="0" cy="197601"/>
          </a:xfrm>
          <a:prstGeom prst="straightConnector1">
            <a:avLst/>
          </a:prstGeom>
          <a:ln w="1905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24BAB5BC-6D13-58BB-66B8-310AB744CD6D}"/>
              </a:ext>
            </a:extLst>
          </p:cNvPr>
          <p:cNvCxnSpPr>
            <a:cxnSpLocks/>
          </p:cNvCxnSpPr>
          <p:nvPr/>
        </p:nvCxnSpPr>
        <p:spPr>
          <a:xfrm>
            <a:off x="8216994" y="3085618"/>
            <a:ext cx="0" cy="197601"/>
          </a:xfrm>
          <a:prstGeom prst="straightConnector1">
            <a:avLst/>
          </a:prstGeom>
          <a:ln w="1905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직선 화살표 연결선 22">
            <a:extLst>
              <a:ext uri="{FF2B5EF4-FFF2-40B4-BE49-F238E27FC236}">
                <a16:creationId xmlns:a16="http://schemas.microsoft.com/office/drawing/2014/main" id="{5152A078-6750-10F8-159F-3B3D3D9118FE}"/>
              </a:ext>
            </a:extLst>
          </p:cNvPr>
          <p:cNvCxnSpPr>
            <a:cxnSpLocks/>
          </p:cNvCxnSpPr>
          <p:nvPr/>
        </p:nvCxnSpPr>
        <p:spPr>
          <a:xfrm>
            <a:off x="8211911" y="2374149"/>
            <a:ext cx="0" cy="197601"/>
          </a:xfrm>
          <a:prstGeom prst="straightConnector1">
            <a:avLst/>
          </a:prstGeom>
          <a:ln w="19050"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705360"/>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B42EF-A52D-B2AF-1598-403DA557B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6BBA3-FBFD-90A6-1876-6987DE1E2613}"/>
              </a:ext>
            </a:extLst>
          </p:cNvPr>
          <p:cNvSpPr>
            <a:spLocks noGrp="1"/>
          </p:cNvSpPr>
          <p:nvPr>
            <p:ph type="title"/>
          </p:nvPr>
        </p:nvSpPr>
        <p:spPr>
          <a:xfrm>
            <a:off x="304799" y="304655"/>
            <a:ext cx="8392313" cy="535531"/>
          </a:xfrm>
        </p:spPr>
        <p:txBody>
          <a:bodyPr/>
          <a:lstStyle/>
          <a:p>
            <a:r>
              <a:rPr lang="en-US" altLang="ko-KR" dirty="0"/>
              <a:t>4-stroke ICE (G/E)  </a:t>
            </a:r>
            <a:endParaRPr lang="en-US" dirty="0"/>
          </a:p>
        </p:txBody>
      </p:sp>
      <p:sp>
        <p:nvSpPr>
          <p:cNvPr id="3" name="Text Placeholder 2">
            <a:extLst>
              <a:ext uri="{FF2B5EF4-FFF2-40B4-BE49-F238E27FC236}">
                <a16:creationId xmlns:a16="http://schemas.microsoft.com/office/drawing/2014/main" id="{F7252701-9A6F-D154-70D4-10A42DA7C7A0}"/>
              </a:ext>
            </a:extLst>
          </p:cNvPr>
          <p:cNvSpPr>
            <a:spLocks noGrp="1"/>
          </p:cNvSpPr>
          <p:nvPr>
            <p:ph type="body" sz="quarter" idx="10"/>
          </p:nvPr>
        </p:nvSpPr>
        <p:spPr/>
        <p:txBody>
          <a:bodyPr>
            <a:normAutofit/>
          </a:bodyPr>
          <a:lstStyle/>
          <a:p>
            <a:pPr marL="0" indent="0">
              <a:spcAft>
                <a:spcPts val="1000"/>
              </a:spcAft>
              <a:buNone/>
            </a:pPr>
            <a:r>
              <a:rPr lang="en-US" altLang="ko-KR" sz="1600" dirty="0"/>
              <a:t>There are several makers of G/E that you will encounter when boarding a ship.</a:t>
            </a:r>
          </a:p>
          <a:p>
            <a:pPr marL="0" indent="0">
              <a:spcAft>
                <a:spcPts val="1000"/>
              </a:spcAft>
              <a:buNone/>
            </a:pPr>
            <a:r>
              <a:rPr lang="en-US" altLang="ko-KR" sz="1600" dirty="0"/>
              <a:t>Some of them are shown in below.</a:t>
            </a:r>
          </a:p>
          <a:p>
            <a:pPr marL="0" indent="0">
              <a:spcAft>
                <a:spcPts val="1000"/>
              </a:spcAft>
              <a:buNone/>
            </a:pPr>
            <a:endParaRPr lang="en-US" altLang="ko-KR" sz="1600" dirty="0"/>
          </a:p>
        </p:txBody>
      </p:sp>
      <p:sp>
        <p:nvSpPr>
          <p:cNvPr id="8" name="TextBox 7">
            <a:extLst>
              <a:ext uri="{FF2B5EF4-FFF2-40B4-BE49-F238E27FC236}">
                <a16:creationId xmlns:a16="http://schemas.microsoft.com/office/drawing/2014/main" id="{B6BD2B4D-A770-3366-DED6-37687EBA277F}"/>
              </a:ext>
            </a:extLst>
          </p:cNvPr>
          <p:cNvSpPr txBox="1"/>
          <p:nvPr/>
        </p:nvSpPr>
        <p:spPr>
          <a:xfrm>
            <a:off x="1285658" y="4733947"/>
            <a:ext cx="1065654"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(Finland)</a:t>
            </a:r>
            <a:endParaRPr lang="ko-KR" altLang="en-US" sz="1600" dirty="0">
              <a:solidFill>
                <a:srgbClr val="262626"/>
              </a:solidFill>
              <a:latin typeface="Calibri" panose="020F0502020204030204" pitchFamily="34" charset="0"/>
            </a:endParaRPr>
          </a:p>
        </p:txBody>
      </p:sp>
      <p:sp>
        <p:nvSpPr>
          <p:cNvPr id="11" name="TextBox 10">
            <a:extLst>
              <a:ext uri="{FF2B5EF4-FFF2-40B4-BE49-F238E27FC236}">
                <a16:creationId xmlns:a16="http://schemas.microsoft.com/office/drawing/2014/main" id="{30E30232-F726-733B-6907-F96E2EBB8CC2}"/>
              </a:ext>
            </a:extLst>
          </p:cNvPr>
          <p:cNvSpPr txBox="1"/>
          <p:nvPr/>
        </p:nvSpPr>
        <p:spPr>
          <a:xfrm>
            <a:off x="3416967" y="2075131"/>
            <a:ext cx="5211393" cy="2613023"/>
          </a:xfrm>
          <a:prstGeom prst="rect">
            <a:avLst/>
          </a:prstGeom>
          <a:noFill/>
        </p:spPr>
        <p:txBody>
          <a:bodyPr wrap="square" rtlCol="0">
            <a:spAutoFit/>
          </a:bodyPr>
          <a:lstStyle/>
          <a:p>
            <a:pPr>
              <a:lnSpc>
                <a:spcPct val="90000"/>
              </a:lnSpc>
            </a:pPr>
            <a:r>
              <a:rPr lang="en-US" altLang="ko-KR" sz="1400" dirty="0">
                <a:solidFill>
                  <a:srgbClr val="262626"/>
                </a:solidFill>
                <a:latin typeface="Calibri" panose="020F0502020204030204" pitchFamily="34" charset="0"/>
              </a:rPr>
              <a:t>You will encounter the G/E of the five brands described above when you board the ship.</a:t>
            </a:r>
          </a:p>
          <a:p>
            <a:pPr>
              <a:lnSpc>
                <a:spcPct val="90000"/>
              </a:lnSpc>
            </a:pPr>
            <a:endParaRPr lang="en-US" altLang="ko-KR" sz="1400" dirty="0">
              <a:solidFill>
                <a:srgbClr val="262626"/>
              </a:solidFill>
              <a:latin typeface="Calibri" panose="020F0502020204030204" pitchFamily="34" charset="0"/>
            </a:endParaRPr>
          </a:p>
          <a:p>
            <a:pPr>
              <a:lnSpc>
                <a:spcPct val="90000"/>
              </a:lnSpc>
            </a:pPr>
            <a:r>
              <a:rPr lang="en-US" altLang="ko-KR" sz="1400" dirty="0">
                <a:solidFill>
                  <a:srgbClr val="262626"/>
                </a:solidFill>
                <a:latin typeface="Calibri" panose="020F0502020204030204" pitchFamily="34" charset="0"/>
              </a:rPr>
              <a:t>Most ships recently built in Korean shipyards and owned by Korean shipowners are equipped with </a:t>
            </a:r>
            <a:r>
              <a:rPr lang="en-US" altLang="ko-KR" sz="1400" dirty="0" err="1">
                <a:solidFill>
                  <a:srgbClr val="262626"/>
                </a:solidFill>
                <a:latin typeface="Calibri" panose="020F0502020204030204" pitchFamily="34" charset="0"/>
              </a:rPr>
              <a:t>HiMSEN</a:t>
            </a:r>
            <a:r>
              <a:rPr lang="en-US" altLang="ko-KR" sz="1400" dirty="0">
                <a:solidFill>
                  <a:srgbClr val="262626"/>
                </a:solidFill>
                <a:latin typeface="Calibri" panose="020F0502020204030204" pitchFamily="34" charset="0"/>
              </a:rPr>
              <a:t> engines.</a:t>
            </a:r>
          </a:p>
          <a:p>
            <a:pPr>
              <a:lnSpc>
                <a:spcPct val="90000"/>
              </a:lnSpc>
            </a:pPr>
            <a:endParaRPr lang="en-US" altLang="ko-KR" sz="1400" dirty="0">
              <a:solidFill>
                <a:srgbClr val="262626"/>
              </a:solidFill>
              <a:latin typeface="Calibri" panose="020F0502020204030204" pitchFamily="34" charset="0"/>
            </a:endParaRPr>
          </a:p>
          <a:p>
            <a:pPr>
              <a:lnSpc>
                <a:spcPct val="90000"/>
              </a:lnSpc>
            </a:pPr>
            <a:r>
              <a:rPr lang="en-US" altLang="ko-KR" sz="1400" dirty="0">
                <a:solidFill>
                  <a:srgbClr val="262626"/>
                </a:solidFill>
                <a:latin typeface="Calibri" panose="020F0502020204030204" pitchFamily="34" charset="0"/>
              </a:rPr>
              <a:t>As you may have noticed, the G/E of all brands looks similar.</a:t>
            </a:r>
          </a:p>
          <a:p>
            <a:pPr>
              <a:lnSpc>
                <a:spcPct val="90000"/>
              </a:lnSpc>
            </a:pPr>
            <a:endParaRPr lang="en-US" altLang="ko-KR" sz="1400" dirty="0">
              <a:solidFill>
                <a:srgbClr val="262626"/>
              </a:solidFill>
              <a:latin typeface="Calibri" panose="020F0502020204030204" pitchFamily="34" charset="0"/>
            </a:endParaRPr>
          </a:p>
          <a:p>
            <a:pPr>
              <a:lnSpc>
                <a:spcPct val="90000"/>
              </a:lnSpc>
            </a:pPr>
            <a:r>
              <a:rPr lang="en-US" altLang="ko-KR" sz="1400" dirty="0">
                <a:solidFill>
                  <a:srgbClr val="262626"/>
                </a:solidFill>
                <a:latin typeface="Calibri" panose="020F0502020204030204" pitchFamily="34" charset="0"/>
              </a:rPr>
              <a:t>As they look similar, the structure and operating mechanism of all G/Es are almost identical.</a:t>
            </a:r>
          </a:p>
          <a:p>
            <a:pPr>
              <a:lnSpc>
                <a:spcPct val="90000"/>
              </a:lnSpc>
            </a:pPr>
            <a:endParaRPr lang="en-US" altLang="ko-KR" sz="1400" dirty="0">
              <a:solidFill>
                <a:srgbClr val="262626"/>
              </a:solidFill>
              <a:latin typeface="Calibri" panose="020F0502020204030204" pitchFamily="34" charset="0"/>
            </a:endParaRPr>
          </a:p>
          <a:p>
            <a:pPr>
              <a:lnSpc>
                <a:spcPct val="90000"/>
              </a:lnSpc>
            </a:pPr>
            <a:r>
              <a:rPr lang="en-US" altLang="ko-KR" sz="1400" dirty="0">
                <a:solidFill>
                  <a:srgbClr val="262626"/>
                </a:solidFill>
                <a:latin typeface="Calibri" panose="020F0502020204030204" pitchFamily="34" charset="0"/>
              </a:rPr>
              <a:t>Therefore, if you fully understand the G/E of just one brand, you will have no problem understanding the G/E of other brands.</a:t>
            </a:r>
            <a:endParaRPr lang="ko-KR" altLang="en-US" sz="1400" dirty="0">
              <a:solidFill>
                <a:srgbClr val="262626"/>
              </a:solidFill>
              <a:latin typeface="Calibri" panose="020F0502020204030204" pitchFamily="34" charset="0"/>
            </a:endParaRPr>
          </a:p>
        </p:txBody>
      </p:sp>
      <p:pic>
        <p:nvPicPr>
          <p:cNvPr id="8194" name="Picture 2" descr="250-5000 Kva Diesel Wartsila 6L20 8L20 6R32 8R32 Marine Engine Generator,  400-440V at ₹ 500000 in Bhavnagar">
            <a:extLst>
              <a:ext uri="{FF2B5EF4-FFF2-40B4-BE49-F238E27FC236}">
                <a16:creationId xmlns:a16="http://schemas.microsoft.com/office/drawing/2014/main" id="{ABD27F53-E9C9-7957-AEB1-490F17478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236" y="2383631"/>
            <a:ext cx="2779309" cy="222900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D9317C2F-81D3-B520-C854-DC8ED2CCA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236" y="4655240"/>
            <a:ext cx="719295" cy="4383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9D37E8-583F-783D-7E19-7689EB189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236" y="1814838"/>
            <a:ext cx="719295" cy="43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325089"/>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1C618-25A8-62B8-5A3C-F754EBD13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204F2-DF59-A6DC-1D23-8EDF27D9E8C4}"/>
              </a:ext>
            </a:extLst>
          </p:cNvPr>
          <p:cNvSpPr>
            <a:spLocks noGrp="1"/>
          </p:cNvSpPr>
          <p:nvPr>
            <p:ph type="title"/>
          </p:nvPr>
        </p:nvSpPr>
        <p:spPr>
          <a:xfrm>
            <a:off x="304799" y="304655"/>
            <a:ext cx="8392313" cy="535531"/>
          </a:xfrm>
        </p:spPr>
        <p:txBody>
          <a:bodyPr/>
          <a:lstStyle/>
          <a:p>
            <a:r>
              <a:rPr lang="en-US" altLang="ko-KR" dirty="0"/>
              <a:t>4-stroke ICE (G/E)  </a:t>
            </a:r>
            <a:endParaRPr lang="en-US" dirty="0"/>
          </a:p>
        </p:txBody>
      </p:sp>
      <p:sp>
        <p:nvSpPr>
          <p:cNvPr id="3" name="Text Placeholder 2">
            <a:extLst>
              <a:ext uri="{FF2B5EF4-FFF2-40B4-BE49-F238E27FC236}">
                <a16:creationId xmlns:a16="http://schemas.microsoft.com/office/drawing/2014/main" id="{8DFA6A7B-CD78-7F51-6D96-18009106BCE2}"/>
              </a:ext>
            </a:extLst>
          </p:cNvPr>
          <p:cNvSpPr>
            <a:spLocks noGrp="1"/>
          </p:cNvSpPr>
          <p:nvPr>
            <p:ph type="body" sz="quarter" idx="10"/>
          </p:nvPr>
        </p:nvSpPr>
        <p:spPr/>
        <p:txBody>
          <a:bodyPr>
            <a:normAutofit/>
          </a:bodyPr>
          <a:lstStyle/>
          <a:p>
            <a:pPr marL="0" indent="0">
              <a:spcAft>
                <a:spcPts val="1000"/>
              </a:spcAft>
              <a:buNone/>
            </a:pPr>
            <a:r>
              <a:rPr lang="en-US" altLang="ko-KR" sz="1600" dirty="0"/>
              <a:t>As explained in Chapter 1, G/E is divided into the Engine side and the Generator side.</a:t>
            </a:r>
          </a:p>
          <a:p>
            <a:pPr marL="0" indent="0">
              <a:spcAft>
                <a:spcPts val="1000"/>
              </a:spcAft>
              <a:buNone/>
            </a:pPr>
            <a:r>
              <a:rPr lang="en-US" altLang="ko-KR" sz="1600" dirty="0"/>
              <a:t>The Engine side generates rotational force to the crankshaft through the reciprocating motion of the piston.</a:t>
            </a:r>
          </a:p>
          <a:p>
            <a:pPr marL="0" indent="0">
              <a:spcAft>
                <a:spcPts val="1000"/>
              </a:spcAft>
              <a:buNone/>
            </a:pPr>
            <a:r>
              <a:rPr lang="en-US" altLang="ko-KR" sz="1600" dirty="0"/>
              <a:t>The Generator side uses the rotational power of the crankshaft to produce electricity from the generator.</a:t>
            </a:r>
          </a:p>
          <a:p>
            <a:pPr marL="0" indent="0">
              <a:spcAft>
                <a:spcPts val="1000"/>
              </a:spcAft>
              <a:buNone/>
            </a:pPr>
            <a:r>
              <a:rPr lang="en-US" altLang="ko-KR" sz="1600" dirty="0"/>
              <a:t>A ship usually has 3 to 4 G/Es installed.</a:t>
            </a:r>
          </a:p>
        </p:txBody>
      </p:sp>
      <p:grpSp>
        <p:nvGrpSpPr>
          <p:cNvPr id="5" name="그룹 4">
            <a:extLst>
              <a:ext uri="{FF2B5EF4-FFF2-40B4-BE49-F238E27FC236}">
                <a16:creationId xmlns:a16="http://schemas.microsoft.com/office/drawing/2014/main" id="{12D6F187-351E-A1D7-77BD-79AA30E72E59}"/>
              </a:ext>
            </a:extLst>
          </p:cNvPr>
          <p:cNvGrpSpPr/>
          <p:nvPr/>
        </p:nvGrpSpPr>
        <p:grpSpPr>
          <a:xfrm>
            <a:off x="2924560" y="2845871"/>
            <a:ext cx="4452516" cy="2236996"/>
            <a:chOff x="4572000" y="46308"/>
            <a:chExt cx="4452516" cy="2236996"/>
          </a:xfrm>
        </p:grpSpPr>
        <p:pic>
          <p:nvPicPr>
            <p:cNvPr id="6" name="그림 5">
              <a:extLst>
                <a:ext uri="{FF2B5EF4-FFF2-40B4-BE49-F238E27FC236}">
                  <a16:creationId xmlns:a16="http://schemas.microsoft.com/office/drawing/2014/main" id="{114BA405-1B34-DB88-F9D5-0ABA4286FCC1}"/>
                </a:ext>
              </a:extLst>
            </p:cNvPr>
            <p:cNvPicPr>
              <a:picLocks noChangeAspect="1"/>
            </p:cNvPicPr>
            <p:nvPr/>
          </p:nvPicPr>
          <p:blipFill>
            <a:blip r:embed="rId3"/>
            <a:stretch>
              <a:fillRect/>
            </a:stretch>
          </p:blipFill>
          <p:spPr>
            <a:xfrm>
              <a:off x="5637654" y="464232"/>
              <a:ext cx="2192767" cy="1640007"/>
            </a:xfrm>
            <a:prstGeom prst="rect">
              <a:avLst/>
            </a:prstGeom>
          </p:spPr>
        </p:pic>
        <p:sp>
          <p:nvSpPr>
            <p:cNvPr id="7" name="TextBox 6">
              <a:extLst>
                <a:ext uri="{FF2B5EF4-FFF2-40B4-BE49-F238E27FC236}">
                  <a16:creationId xmlns:a16="http://schemas.microsoft.com/office/drawing/2014/main" id="{19B8E3AB-55FB-55DD-69CC-D7BFBEB56E28}"/>
                </a:ext>
              </a:extLst>
            </p:cNvPr>
            <p:cNvSpPr txBox="1"/>
            <p:nvPr/>
          </p:nvSpPr>
          <p:spPr>
            <a:xfrm>
              <a:off x="4572000" y="946768"/>
              <a:ext cx="831897" cy="313932"/>
            </a:xfrm>
            <a:prstGeom prst="rect">
              <a:avLst/>
            </a:prstGeom>
            <a:noFill/>
          </p:spPr>
          <p:txBody>
            <a:bodyPr wrap="square" rtlCol="0">
              <a:spAutoFit/>
            </a:bodyPr>
            <a:lstStyle/>
            <a:p>
              <a:pPr>
                <a:lnSpc>
                  <a:spcPct val="90000"/>
                </a:lnSpc>
              </a:pPr>
              <a:r>
                <a:rPr lang="nb-NO" altLang="ko-KR" sz="1600" dirty="0">
                  <a:solidFill>
                    <a:srgbClr val="000000"/>
                  </a:solidFill>
                  <a:latin typeface="Calibri" panose="020F0502020204030204" pitchFamily="34" charset="0"/>
                </a:rPr>
                <a:t>Engine</a:t>
              </a:r>
              <a:endParaRPr lang="ko-KR" altLang="en-US" sz="1600" dirty="0">
                <a:solidFill>
                  <a:srgbClr val="000000"/>
                </a:solidFill>
                <a:latin typeface="Calibri" panose="020F0502020204030204" pitchFamily="34" charset="0"/>
              </a:endParaRPr>
            </a:p>
          </p:txBody>
        </p:sp>
        <p:sp>
          <p:nvSpPr>
            <p:cNvPr id="9" name="TextBox 8">
              <a:extLst>
                <a:ext uri="{FF2B5EF4-FFF2-40B4-BE49-F238E27FC236}">
                  <a16:creationId xmlns:a16="http://schemas.microsoft.com/office/drawing/2014/main" id="{AE042115-FDAB-C99C-1D1D-C645A3757260}"/>
                </a:ext>
              </a:extLst>
            </p:cNvPr>
            <p:cNvSpPr txBox="1"/>
            <p:nvPr/>
          </p:nvSpPr>
          <p:spPr>
            <a:xfrm>
              <a:off x="7924276" y="1501038"/>
              <a:ext cx="1100240" cy="313932"/>
            </a:xfrm>
            <a:prstGeom prst="rect">
              <a:avLst/>
            </a:prstGeom>
            <a:noFill/>
          </p:spPr>
          <p:txBody>
            <a:bodyPr wrap="square" rtlCol="0">
              <a:spAutoFit/>
            </a:bodyPr>
            <a:lstStyle/>
            <a:p>
              <a:pPr>
                <a:lnSpc>
                  <a:spcPct val="90000"/>
                </a:lnSpc>
              </a:pPr>
              <a:r>
                <a:rPr lang="nb-NO" altLang="ko-KR" sz="1600" dirty="0">
                  <a:solidFill>
                    <a:srgbClr val="000000"/>
                  </a:solidFill>
                  <a:latin typeface="Calibri" panose="020F0502020204030204" pitchFamily="34" charset="0"/>
                </a:rPr>
                <a:t>Generator</a:t>
              </a:r>
              <a:endParaRPr lang="ko-KR" altLang="en-US" sz="1600" dirty="0">
                <a:solidFill>
                  <a:srgbClr val="000000"/>
                </a:solidFill>
                <a:latin typeface="Calibri" panose="020F0502020204030204" pitchFamily="34" charset="0"/>
              </a:endParaRPr>
            </a:p>
          </p:txBody>
        </p:sp>
        <p:cxnSp>
          <p:nvCxnSpPr>
            <p:cNvPr id="10" name="직선 화살표 연결선 9">
              <a:extLst>
                <a:ext uri="{FF2B5EF4-FFF2-40B4-BE49-F238E27FC236}">
                  <a16:creationId xmlns:a16="http://schemas.microsoft.com/office/drawing/2014/main" id="{397E9C2C-AEDD-5D13-BEAB-8AFEEA13A9B2}"/>
                </a:ext>
              </a:extLst>
            </p:cNvPr>
            <p:cNvCxnSpPr>
              <a:cxnSpLocks/>
            </p:cNvCxnSpPr>
            <p:nvPr/>
          </p:nvCxnSpPr>
          <p:spPr>
            <a:xfrm>
              <a:off x="5823284" y="1787552"/>
              <a:ext cx="536265" cy="213130"/>
            </a:xfrm>
            <a:prstGeom prst="straightConnector1">
              <a:avLst/>
            </a:prstGeom>
            <a:ln w="19050" cap="flat" cmpd="sng" algn="ctr">
              <a:solidFill>
                <a:srgbClr val="FF0000"/>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 name="직선 화살표 연결선 11">
              <a:extLst>
                <a:ext uri="{FF2B5EF4-FFF2-40B4-BE49-F238E27FC236}">
                  <a16:creationId xmlns:a16="http://schemas.microsoft.com/office/drawing/2014/main" id="{876E922F-D162-E279-2868-A8AE38B90118}"/>
                </a:ext>
              </a:extLst>
            </p:cNvPr>
            <p:cNvCxnSpPr>
              <a:cxnSpLocks/>
            </p:cNvCxnSpPr>
            <p:nvPr/>
          </p:nvCxnSpPr>
          <p:spPr>
            <a:xfrm>
              <a:off x="6465904" y="2030464"/>
              <a:ext cx="615540" cy="252840"/>
            </a:xfrm>
            <a:prstGeom prst="straightConnector1">
              <a:avLst/>
            </a:prstGeom>
            <a:ln w="19050" cap="flat" cmpd="sng" algn="ctr">
              <a:solidFill>
                <a:srgbClr val="FF0000"/>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직선 연결선 12">
              <a:extLst>
                <a:ext uri="{FF2B5EF4-FFF2-40B4-BE49-F238E27FC236}">
                  <a16:creationId xmlns:a16="http://schemas.microsoft.com/office/drawing/2014/main" id="{2BE2BB4C-F45B-1459-1B66-305F6AC7BE6D}"/>
                </a:ext>
              </a:extLst>
            </p:cNvPr>
            <p:cNvCxnSpPr>
              <a:cxnSpLocks/>
            </p:cNvCxnSpPr>
            <p:nvPr/>
          </p:nvCxnSpPr>
          <p:spPr>
            <a:xfrm flipH="1">
              <a:off x="6421005" y="1337177"/>
              <a:ext cx="209902" cy="62770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직선 연결선 13">
              <a:extLst>
                <a:ext uri="{FF2B5EF4-FFF2-40B4-BE49-F238E27FC236}">
                  <a16:creationId xmlns:a16="http://schemas.microsoft.com/office/drawing/2014/main" id="{05DA8D5B-00F5-0819-F896-D2DD9523E43E}"/>
                </a:ext>
              </a:extLst>
            </p:cNvPr>
            <p:cNvCxnSpPr>
              <a:cxnSpLocks/>
            </p:cNvCxnSpPr>
            <p:nvPr/>
          </p:nvCxnSpPr>
          <p:spPr>
            <a:xfrm flipH="1" flipV="1">
              <a:off x="5348089" y="1109962"/>
              <a:ext cx="743327" cy="28775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직선 연결선 14">
              <a:extLst>
                <a:ext uri="{FF2B5EF4-FFF2-40B4-BE49-F238E27FC236}">
                  <a16:creationId xmlns:a16="http://schemas.microsoft.com/office/drawing/2014/main" id="{E407F147-BEBB-4B54-587B-65D64E793582}"/>
                </a:ext>
              </a:extLst>
            </p:cNvPr>
            <p:cNvCxnSpPr>
              <a:cxnSpLocks/>
            </p:cNvCxnSpPr>
            <p:nvPr/>
          </p:nvCxnSpPr>
          <p:spPr>
            <a:xfrm flipH="1">
              <a:off x="6960496" y="1658004"/>
              <a:ext cx="954251" cy="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오른쪽 중괄호 15">
              <a:extLst>
                <a:ext uri="{FF2B5EF4-FFF2-40B4-BE49-F238E27FC236}">
                  <a16:creationId xmlns:a16="http://schemas.microsoft.com/office/drawing/2014/main" id="{18501F6D-A310-1507-6E19-A0948CD1EBFB}"/>
                </a:ext>
              </a:extLst>
            </p:cNvPr>
            <p:cNvSpPr/>
            <p:nvPr/>
          </p:nvSpPr>
          <p:spPr>
            <a:xfrm rot="17059144">
              <a:off x="6537276" y="618883"/>
              <a:ext cx="199312" cy="1189881"/>
            </a:xfrm>
            <a:prstGeom prst="rightBrac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6E2256AB-D799-2647-49AB-D4923BAAAFA6}"/>
                </a:ext>
              </a:extLst>
            </p:cNvPr>
            <p:cNvSpPr txBox="1"/>
            <p:nvPr/>
          </p:nvSpPr>
          <p:spPr>
            <a:xfrm>
              <a:off x="5701932" y="46308"/>
              <a:ext cx="2192768" cy="313932"/>
            </a:xfrm>
            <a:prstGeom prst="rect">
              <a:avLst/>
            </a:prstGeom>
            <a:noFill/>
          </p:spPr>
          <p:txBody>
            <a:bodyPr wrap="square" rtlCol="0">
              <a:spAutoFit/>
            </a:bodyPr>
            <a:lstStyle/>
            <a:p>
              <a:pPr>
                <a:lnSpc>
                  <a:spcPct val="90000"/>
                </a:lnSpc>
              </a:pPr>
              <a:r>
                <a:rPr lang="nb-NO" altLang="ko-KR" sz="1600" dirty="0">
                  <a:solidFill>
                    <a:srgbClr val="000000"/>
                  </a:solidFill>
                  <a:latin typeface="Calibri" panose="020F0502020204030204" pitchFamily="34" charset="0"/>
                </a:rPr>
                <a:t>Generator Engine (G/E)</a:t>
              </a:r>
              <a:endParaRPr lang="ko-KR" altLang="en-US" sz="1600" dirty="0">
                <a:solidFill>
                  <a:srgbClr val="000000"/>
                </a:solidFill>
                <a:latin typeface="Calibri" panose="020F0502020204030204" pitchFamily="34" charset="0"/>
              </a:endParaRPr>
            </a:p>
          </p:txBody>
        </p:sp>
        <p:cxnSp>
          <p:nvCxnSpPr>
            <p:cNvPr id="18" name="직선 연결선 17">
              <a:extLst>
                <a:ext uri="{FF2B5EF4-FFF2-40B4-BE49-F238E27FC236}">
                  <a16:creationId xmlns:a16="http://schemas.microsoft.com/office/drawing/2014/main" id="{2C78F96A-6641-75A9-EA3F-54CD7A78484C}"/>
                </a:ext>
              </a:extLst>
            </p:cNvPr>
            <p:cNvCxnSpPr>
              <a:cxnSpLocks/>
              <a:stCxn id="17" idx="2"/>
            </p:cNvCxnSpPr>
            <p:nvPr/>
          </p:nvCxnSpPr>
          <p:spPr>
            <a:xfrm flipH="1">
              <a:off x="6664473" y="360240"/>
              <a:ext cx="133843" cy="73197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66313190"/>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F4996-2286-DFCA-FBF2-57FB2AC162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F08308-930C-5298-F0EE-910C1B2E8E28}"/>
              </a:ext>
            </a:extLst>
          </p:cNvPr>
          <p:cNvSpPr>
            <a:spLocks noGrp="1"/>
          </p:cNvSpPr>
          <p:nvPr>
            <p:ph type="title"/>
          </p:nvPr>
        </p:nvSpPr>
        <p:spPr>
          <a:xfrm>
            <a:off x="304799" y="304655"/>
            <a:ext cx="8392313" cy="535531"/>
          </a:xfrm>
        </p:spPr>
        <p:txBody>
          <a:bodyPr/>
          <a:lstStyle/>
          <a:p>
            <a:r>
              <a:rPr lang="en-US" altLang="ko-KR" dirty="0"/>
              <a:t>4-stroke ICE (G/E)  </a:t>
            </a:r>
            <a:endParaRPr lang="en-US" dirty="0"/>
          </a:p>
        </p:txBody>
      </p:sp>
      <p:pic>
        <p:nvPicPr>
          <p:cNvPr id="19" name="그림 18">
            <a:extLst>
              <a:ext uri="{FF2B5EF4-FFF2-40B4-BE49-F238E27FC236}">
                <a16:creationId xmlns:a16="http://schemas.microsoft.com/office/drawing/2014/main" id="{12CFD85D-EDF7-E208-731A-0F05AC2E4CEE}"/>
              </a:ext>
            </a:extLst>
          </p:cNvPr>
          <p:cNvPicPr>
            <a:picLocks noChangeAspect="1"/>
          </p:cNvPicPr>
          <p:nvPr/>
        </p:nvPicPr>
        <p:blipFill>
          <a:blip r:embed="rId3"/>
          <a:stretch>
            <a:fillRect/>
          </a:stretch>
        </p:blipFill>
        <p:spPr>
          <a:xfrm>
            <a:off x="2487571" y="3451774"/>
            <a:ext cx="3751044" cy="1563483"/>
          </a:xfrm>
          <a:prstGeom prst="rect">
            <a:avLst/>
          </a:prstGeom>
        </p:spPr>
      </p:pic>
      <p:pic>
        <p:nvPicPr>
          <p:cNvPr id="9220" name="Picture 4" descr="What is the lifespan of a typical diesel-electric generator? | by Brenda  Rose | Medium">
            <a:extLst>
              <a:ext uri="{FF2B5EF4-FFF2-40B4-BE49-F238E27FC236}">
                <a16:creationId xmlns:a16="http://schemas.microsoft.com/office/drawing/2014/main" id="{6960F834-2179-397D-076F-3DA629B7E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750" y="1560095"/>
            <a:ext cx="3562493" cy="16209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Four stroke diesel engine | 3D CAD Model Library | GrabCAD">
            <a:extLst>
              <a:ext uri="{FF2B5EF4-FFF2-40B4-BE49-F238E27FC236}">
                <a16:creationId xmlns:a16="http://schemas.microsoft.com/office/drawing/2014/main" id="{EABE5D18-8586-309C-9575-F099B59419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230" y="1691852"/>
            <a:ext cx="2036129" cy="135741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66AC766-90FF-BCCA-7F5F-6B9508459975}"/>
              </a:ext>
            </a:extLst>
          </p:cNvPr>
          <p:cNvSpPr txBox="1"/>
          <p:nvPr/>
        </p:nvSpPr>
        <p:spPr>
          <a:xfrm>
            <a:off x="359228" y="3300772"/>
            <a:ext cx="1813331" cy="1200329"/>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Imagine </a:t>
            </a:r>
          </a:p>
          <a:p>
            <a:pPr>
              <a:lnSpc>
                <a:spcPct val="90000"/>
              </a:lnSpc>
            </a:pPr>
            <a:r>
              <a:rPr lang="en-US" altLang="ko-KR" sz="1600" dirty="0">
                <a:solidFill>
                  <a:srgbClr val="262626"/>
                </a:solidFill>
                <a:latin typeface="Calibri" panose="020F0502020204030204" pitchFamily="34" charset="0"/>
              </a:rPr>
              <a:t>a generator connected to a shaft instead of a propeller.</a:t>
            </a:r>
            <a:endParaRPr lang="ko-KR" altLang="en-US" sz="1600" dirty="0">
              <a:solidFill>
                <a:srgbClr val="262626"/>
              </a:solidFill>
              <a:latin typeface="Calibri" panose="020F0502020204030204" pitchFamily="34" charset="0"/>
            </a:endParaRPr>
          </a:p>
        </p:txBody>
      </p:sp>
      <p:pic>
        <p:nvPicPr>
          <p:cNvPr id="9222" name="Picture 6" descr="AC Generator Working Principle | Make a GIF">
            <a:extLst>
              <a:ext uri="{FF2B5EF4-FFF2-40B4-BE49-F238E27FC236}">
                <a16:creationId xmlns:a16="http://schemas.microsoft.com/office/drawing/2014/main" id="{69BB32A7-733B-3AAB-3F7F-1406DBCE94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8094" y="571042"/>
            <a:ext cx="2610279" cy="1957709"/>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LoraWAN Marine Smart Generator - Yesway Communications - Two Way Radio">
            <a:extLst>
              <a:ext uri="{FF2B5EF4-FFF2-40B4-BE49-F238E27FC236}">
                <a16:creationId xmlns:a16="http://schemas.microsoft.com/office/drawing/2014/main" id="{65E728A3-BD72-2A4E-F314-E5650F4071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8094" y="2622670"/>
            <a:ext cx="2610279" cy="195770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FDC3069-F4D6-708F-078C-CD4DF9452FCB}"/>
              </a:ext>
            </a:extLst>
          </p:cNvPr>
          <p:cNvSpPr txBox="1"/>
          <p:nvPr/>
        </p:nvSpPr>
        <p:spPr>
          <a:xfrm>
            <a:off x="836408" y="1246163"/>
            <a:ext cx="1191772"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Engine side</a:t>
            </a:r>
            <a:endParaRPr lang="ko-KR" altLang="en-US" sz="1600" dirty="0">
              <a:solidFill>
                <a:srgbClr val="262626"/>
              </a:solidFill>
              <a:latin typeface="Calibri" panose="020F0502020204030204" pitchFamily="34" charset="0"/>
            </a:endParaRPr>
          </a:p>
        </p:txBody>
      </p:sp>
      <p:sp>
        <p:nvSpPr>
          <p:cNvPr id="23" name="TextBox 22">
            <a:extLst>
              <a:ext uri="{FF2B5EF4-FFF2-40B4-BE49-F238E27FC236}">
                <a16:creationId xmlns:a16="http://schemas.microsoft.com/office/drawing/2014/main" id="{2B0926F0-B307-343A-E025-6A79013D3DF7}"/>
              </a:ext>
            </a:extLst>
          </p:cNvPr>
          <p:cNvSpPr txBox="1"/>
          <p:nvPr/>
        </p:nvSpPr>
        <p:spPr>
          <a:xfrm>
            <a:off x="2905386" y="1241597"/>
            <a:ext cx="1191772"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Engine side</a:t>
            </a:r>
            <a:endParaRPr lang="ko-KR" altLang="en-US" sz="1600" dirty="0">
              <a:solidFill>
                <a:srgbClr val="262626"/>
              </a:solidFill>
              <a:latin typeface="Calibri" panose="020F0502020204030204" pitchFamily="34" charset="0"/>
            </a:endParaRPr>
          </a:p>
        </p:txBody>
      </p:sp>
      <p:sp>
        <p:nvSpPr>
          <p:cNvPr id="24" name="TextBox 23">
            <a:extLst>
              <a:ext uri="{FF2B5EF4-FFF2-40B4-BE49-F238E27FC236}">
                <a16:creationId xmlns:a16="http://schemas.microsoft.com/office/drawing/2014/main" id="{499B26FE-58F2-8E26-9E47-FFED218A35AC}"/>
              </a:ext>
            </a:extLst>
          </p:cNvPr>
          <p:cNvSpPr txBox="1"/>
          <p:nvPr/>
        </p:nvSpPr>
        <p:spPr>
          <a:xfrm>
            <a:off x="4500955" y="1241597"/>
            <a:ext cx="1491916"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Generator side</a:t>
            </a:r>
            <a:endParaRPr lang="ko-KR" altLang="en-US" sz="1600" dirty="0">
              <a:solidFill>
                <a:srgbClr val="262626"/>
              </a:solidFill>
              <a:latin typeface="Calibri" panose="020F0502020204030204" pitchFamily="34" charset="0"/>
            </a:endParaRPr>
          </a:p>
        </p:txBody>
      </p:sp>
      <p:sp>
        <p:nvSpPr>
          <p:cNvPr id="25" name="TextBox 24">
            <a:extLst>
              <a:ext uri="{FF2B5EF4-FFF2-40B4-BE49-F238E27FC236}">
                <a16:creationId xmlns:a16="http://schemas.microsoft.com/office/drawing/2014/main" id="{62216D80-A9A6-5008-2AA6-24CDD8019564}"/>
              </a:ext>
            </a:extLst>
          </p:cNvPr>
          <p:cNvSpPr txBox="1"/>
          <p:nvPr/>
        </p:nvSpPr>
        <p:spPr>
          <a:xfrm>
            <a:off x="7017275" y="187485"/>
            <a:ext cx="1491916"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Generator side</a:t>
            </a:r>
            <a:endParaRPr lang="ko-KR" altLang="en-US" sz="1600" dirty="0">
              <a:solidFill>
                <a:srgbClr val="262626"/>
              </a:solidFill>
              <a:latin typeface="Calibri" panose="020F0502020204030204" pitchFamily="34" charset="0"/>
            </a:endParaRPr>
          </a:p>
        </p:txBody>
      </p:sp>
    </p:spTree>
    <p:extLst>
      <p:ext uri="{BB962C8B-B14F-4D97-AF65-F5344CB8AC3E}">
        <p14:creationId xmlns:p14="http://schemas.microsoft.com/office/powerpoint/2010/main" val="414863791"/>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FABFB-F11C-4067-A27E-5F3A0870BD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7786BB-C953-6AD0-0F6C-8E3A3687286C}"/>
              </a:ext>
            </a:extLst>
          </p:cNvPr>
          <p:cNvSpPr>
            <a:spLocks noGrp="1"/>
          </p:cNvSpPr>
          <p:nvPr>
            <p:ph type="title"/>
          </p:nvPr>
        </p:nvSpPr>
        <p:spPr>
          <a:xfrm>
            <a:off x="304799" y="304655"/>
            <a:ext cx="8392313" cy="535531"/>
          </a:xfrm>
        </p:spPr>
        <p:txBody>
          <a:bodyPr/>
          <a:lstStyle/>
          <a:p>
            <a:r>
              <a:rPr lang="en-US" altLang="ko-KR" dirty="0"/>
              <a:t>4-stroke ICE (G/E)  </a:t>
            </a:r>
            <a:endParaRPr lang="en-US" dirty="0"/>
          </a:p>
        </p:txBody>
      </p:sp>
      <p:sp>
        <p:nvSpPr>
          <p:cNvPr id="3" name="Text Placeholder 2">
            <a:extLst>
              <a:ext uri="{FF2B5EF4-FFF2-40B4-BE49-F238E27FC236}">
                <a16:creationId xmlns:a16="http://schemas.microsoft.com/office/drawing/2014/main" id="{119FA61E-7BFC-2893-C89D-F6E6ECD48772}"/>
              </a:ext>
            </a:extLst>
          </p:cNvPr>
          <p:cNvSpPr>
            <a:spLocks noGrp="1"/>
          </p:cNvSpPr>
          <p:nvPr>
            <p:ph type="body" sz="quarter" idx="10"/>
          </p:nvPr>
        </p:nvSpPr>
        <p:spPr>
          <a:xfrm>
            <a:off x="304800" y="2330689"/>
            <a:ext cx="8534400" cy="2299266"/>
          </a:xfrm>
        </p:spPr>
        <p:txBody>
          <a:bodyPr>
            <a:normAutofit/>
          </a:bodyPr>
          <a:lstStyle/>
          <a:p>
            <a:pPr marL="0" indent="0">
              <a:spcAft>
                <a:spcPts val="1000"/>
              </a:spcAft>
              <a:buNone/>
            </a:pPr>
            <a:r>
              <a:rPr lang="en-US" altLang="ko-KR" sz="1600" dirty="0"/>
              <a:t>Since the generator side is probably covered in the class of "Marine Electrical and Electronic Engineering," this class (</a:t>
            </a:r>
            <a:r>
              <a:rPr lang="en-US" altLang="ko-KR" sz="1600" dirty="0">
                <a:solidFill>
                  <a:schemeClr val="tx1">
                    <a:lumMod val="75000"/>
                    <a:lumOff val="25000"/>
                  </a:schemeClr>
                </a:solidFill>
              </a:rPr>
              <a:t>Internal Combustion Engine</a:t>
            </a:r>
            <a:r>
              <a:rPr lang="en-US" altLang="ko-KR" sz="1600" dirty="0"/>
              <a:t>) only focuses on the engine side.</a:t>
            </a:r>
          </a:p>
        </p:txBody>
      </p:sp>
    </p:spTree>
    <p:extLst>
      <p:ext uri="{BB962C8B-B14F-4D97-AF65-F5344CB8AC3E}">
        <p14:creationId xmlns:p14="http://schemas.microsoft.com/office/powerpoint/2010/main" val="2184575178"/>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052B8-61CD-4F90-6098-E6A63EA52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860741-0EA3-5BC6-4BDA-69C861D5217A}"/>
              </a:ext>
            </a:extLst>
          </p:cNvPr>
          <p:cNvSpPr>
            <a:spLocks noGrp="1"/>
          </p:cNvSpPr>
          <p:nvPr>
            <p:ph type="title"/>
          </p:nvPr>
        </p:nvSpPr>
        <p:spPr>
          <a:xfrm>
            <a:off x="304799" y="304655"/>
            <a:ext cx="8392313" cy="535531"/>
          </a:xfrm>
        </p:spPr>
        <p:txBody>
          <a:bodyPr/>
          <a:lstStyle/>
          <a:p>
            <a:r>
              <a:rPr lang="en-US" altLang="ko-KR" dirty="0"/>
              <a:t>Compressed Air System for G/E </a:t>
            </a:r>
            <a:endParaRPr lang="en-US" dirty="0"/>
          </a:p>
        </p:txBody>
      </p:sp>
    </p:spTree>
    <p:extLst>
      <p:ext uri="{BB962C8B-B14F-4D97-AF65-F5344CB8AC3E}">
        <p14:creationId xmlns:p14="http://schemas.microsoft.com/office/powerpoint/2010/main" val="1933520568"/>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D7BC3-473E-42B6-CA19-1B4D14BF6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82496-3F12-5036-16DF-A04D3A74D2C3}"/>
              </a:ext>
            </a:extLst>
          </p:cNvPr>
          <p:cNvSpPr>
            <a:spLocks noGrp="1"/>
          </p:cNvSpPr>
          <p:nvPr>
            <p:ph type="title"/>
          </p:nvPr>
        </p:nvSpPr>
        <p:spPr>
          <a:xfrm>
            <a:off x="304799" y="304655"/>
            <a:ext cx="8392313" cy="535531"/>
          </a:xfrm>
        </p:spPr>
        <p:txBody>
          <a:bodyPr/>
          <a:lstStyle/>
          <a:p>
            <a:r>
              <a:rPr lang="en-US" altLang="ko-KR" dirty="0"/>
              <a:t>Marine air compressor</a:t>
            </a:r>
            <a:endParaRPr lang="en-US" dirty="0"/>
          </a:p>
        </p:txBody>
      </p:sp>
      <p:sp>
        <p:nvSpPr>
          <p:cNvPr id="3" name="Text Placeholder 2">
            <a:extLst>
              <a:ext uri="{FF2B5EF4-FFF2-40B4-BE49-F238E27FC236}">
                <a16:creationId xmlns:a16="http://schemas.microsoft.com/office/drawing/2014/main" id="{A36C5B60-CBF8-2952-922E-43F9340EC680}"/>
              </a:ext>
            </a:extLst>
          </p:cNvPr>
          <p:cNvSpPr>
            <a:spLocks noGrp="1"/>
          </p:cNvSpPr>
          <p:nvPr>
            <p:ph type="body" sz="quarter" idx="10"/>
          </p:nvPr>
        </p:nvSpPr>
        <p:spPr/>
        <p:txBody>
          <a:bodyPr>
            <a:normAutofit/>
          </a:bodyPr>
          <a:lstStyle/>
          <a:p>
            <a:pPr marL="0" indent="0">
              <a:spcAft>
                <a:spcPts val="1000"/>
              </a:spcAft>
              <a:buNone/>
            </a:pPr>
            <a:r>
              <a:rPr lang="en-US" altLang="ko-KR" sz="1600" dirty="0"/>
              <a:t>How does G/E start?</a:t>
            </a:r>
          </a:p>
          <a:p>
            <a:pPr marL="0" indent="0">
              <a:spcAft>
                <a:spcPts val="1000"/>
              </a:spcAft>
              <a:buNone/>
            </a:pPr>
            <a:r>
              <a:rPr lang="en-US" altLang="ko-KR" sz="1600" dirty="0"/>
              <a:t>To answer this, you need to understand the Compressed Air System.</a:t>
            </a:r>
          </a:p>
          <a:p>
            <a:pPr marL="0" indent="0">
              <a:spcAft>
                <a:spcPts val="1000"/>
              </a:spcAft>
              <a:buNone/>
            </a:pPr>
            <a:r>
              <a:rPr lang="en-US" altLang="ko-KR" sz="1600" dirty="0"/>
              <a:t>There are 2 to 3 air compressors installed on the ship, and they look like below.</a:t>
            </a:r>
          </a:p>
        </p:txBody>
      </p:sp>
      <p:pic>
        <p:nvPicPr>
          <p:cNvPr id="11266" name="Picture 2" descr="Marine Compressor: Factors to Consider for Seaworthy Performance">
            <a:extLst>
              <a:ext uri="{FF2B5EF4-FFF2-40B4-BE49-F238E27FC236}">
                <a16:creationId xmlns:a16="http://schemas.microsoft.com/office/drawing/2014/main" id="{69941646-731D-9661-3B49-C1A7E31FC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27" y="2399441"/>
            <a:ext cx="2867711" cy="274405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arine Air Compressors - Marine Progress">
            <a:extLst>
              <a:ext uri="{FF2B5EF4-FFF2-40B4-BE49-F238E27FC236}">
                <a16:creationId xmlns:a16="http://schemas.microsoft.com/office/drawing/2014/main" id="{53C29681-427C-D372-532A-73BAA66AE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3846" y="2757326"/>
            <a:ext cx="3451344" cy="19413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연결선 4">
            <a:extLst>
              <a:ext uri="{FF2B5EF4-FFF2-40B4-BE49-F238E27FC236}">
                <a16:creationId xmlns:a16="http://schemas.microsoft.com/office/drawing/2014/main" id="{51487D09-AD7A-11B7-6E5A-784D9F42FF10}"/>
              </a:ext>
            </a:extLst>
          </p:cNvPr>
          <p:cNvCxnSpPr/>
          <p:nvPr/>
        </p:nvCxnSpPr>
        <p:spPr>
          <a:xfrm>
            <a:off x="2612573" y="2482373"/>
            <a:ext cx="0" cy="61876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직선 연결선 5">
            <a:extLst>
              <a:ext uri="{FF2B5EF4-FFF2-40B4-BE49-F238E27FC236}">
                <a16:creationId xmlns:a16="http://schemas.microsoft.com/office/drawing/2014/main" id="{645F511C-005B-3E32-24C7-E96C7FC06C1A}"/>
              </a:ext>
            </a:extLst>
          </p:cNvPr>
          <p:cNvCxnSpPr>
            <a:cxnSpLocks/>
          </p:cNvCxnSpPr>
          <p:nvPr/>
        </p:nvCxnSpPr>
        <p:spPr>
          <a:xfrm>
            <a:off x="2338709" y="3375717"/>
            <a:ext cx="0" cy="150001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직선 연결선 7">
            <a:extLst>
              <a:ext uri="{FF2B5EF4-FFF2-40B4-BE49-F238E27FC236}">
                <a16:creationId xmlns:a16="http://schemas.microsoft.com/office/drawing/2014/main" id="{18288316-F395-E538-ED6B-0651E1F84241}"/>
              </a:ext>
            </a:extLst>
          </p:cNvPr>
          <p:cNvCxnSpPr>
            <a:cxnSpLocks/>
          </p:cNvCxnSpPr>
          <p:nvPr/>
        </p:nvCxnSpPr>
        <p:spPr>
          <a:xfrm flipH="1">
            <a:off x="2338709" y="3101140"/>
            <a:ext cx="280735" cy="283459"/>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A893FFC-4E77-015C-28E2-73854B63A967}"/>
              </a:ext>
            </a:extLst>
          </p:cNvPr>
          <p:cNvSpPr txBox="1"/>
          <p:nvPr/>
        </p:nvSpPr>
        <p:spPr>
          <a:xfrm>
            <a:off x="2523768" y="3184072"/>
            <a:ext cx="751869"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Motor</a:t>
            </a:r>
            <a:endParaRPr lang="ko-KR" altLang="en-US" sz="1600" dirty="0">
              <a:solidFill>
                <a:srgbClr val="262626"/>
              </a:solidFill>
              <a:latin typeface="Calibri" panose="020F0502020204030204" pitchFamily="34" charset="0"/>
            </a:endParaRPr>
          </a:p>
        </p:txBody>
      </p:sp>
      <p:sp>
        <p:nvSpPr>
          <p:cNvPr id="13" name="TextBox 12">
            <a:extLst>
              <a:ext uri="{FF2B5EF4-FFF2-40B4-BE49-F238E27FC236}">
                <a16:creationId xmlns:a16="http://schemas.microsoft.com/office/drawing/2014/main" id="{117B5B94-6281-E576-43E6-135AAA2BC824}"/>
              </a:ext>
            </a:extLst>
          </p:cNvPr>
          <p:cNvSpPr txBox="1"/>
          <p:nvPr/>
        </p:nvSpPr>
        <p:spPr>
          <a:xfrm>
            <a:off x="166726" y="4759223"/>
            <a:ext cx="1448946"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Air compressor</a:t>
            </a:r>
            <a:endParaRPr lang="ko-KR" altLang="en-US" sz="1600" dirty="0">
              <a:solidFill>
                <a:srgbClr val="262626"/>
              </a:solidFill>
              <a:latin typeface="Calibri" panose="020F0502020204030204" pitchFamily="34" charset="0"/>
            </a:endParaRPr>
          </a:p>
        </p:txBody>
      </p:sp>
    </p:spTree>
    <p:extLst>
      <p:ext uri="{BB962C8B-B14F-4D97-AF65-F5344CB8AC3E}">
        <p14:creationId xmlns:p14="http://schemas.microsoft.com/office/powerpoint/2010/main" val="2035847814"/>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58239-889B-3B71-6734-A510CA4403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81D581-292F-78BF-A55E-837AF1594F67}"/>
              </a:ext>
            </a:extLst>
          </p:cNvPr>
          <p:cNvSpPr>
            <a:spLocks noGrp="1"/>
          </p:cNvSpPr>
          <p:nvPr>
            <p:ph type="title"/>
          </p:nvPr>
        </p:nvSpPr>
        <p:spPr>
          <a:xfrm>
            <a:off x="304799" y="304655"/>
            <a:ext cx="8392313" cy="535531"/>
          </a:xfrm>
        </p:spPr>
        <p:txBody>
          <a:bodyPr/>
          <a:lstStyle/>
          <a:p>
            <a:r>
              <a:rPr lang="en-US" altLang="ko-KR" dirty="0"/>
              <a:t>4-stroke ICE (G/E) </a:t>
            </a:r>
            <a:endParaRPr lang="en-US" dirty="0"/>
          </a:p>
        </p:txBody>
      </p:sp>
      <p:sp>
        <p:nvSpPr>
          <p:cNvPr id="3" name="Text Placeholder 2">
            <a:extLst>
              <a:ext uri="{FF2B5EF4-FFF2-40B4-BE49-F238E27FC236}">
                <a16:creationId xmlns:a16="http://schemas.microsoft.com/office/drawing/2014/main" id="{7987378D-7F31-6C73-A847-24D07DA2DD03}"/>
              </a:ext>
            </a:extLst>
          </p:cNvPr>
          <p:cNvSpPr>
            <a:spLocks noGrp="1"/>
          </p:cNvSpPr>
          <p:nvPr>
            <p:ph type="body" sz="quarter" idx="10"/>
          </p:nvPr>
        </p:nvSpPr>
        <p:spPr/>
        <p:txBody>
          <a:bodyPr>
            <a:normAutofit/>
          </a:bodyPr>
          <a:lstStyle/>
          <a:p>
            <a:pPr marL="0" indent="0">
              <a:spcAft>
                <a:spcPts val="1000"/>
              </a:spcAft>
              <a:buNone/>
            </a:pPr>
            <a:r>
              <a:rPr lang="en-US" altLang="ko-KR" sz="1600" dirty="0"/>
              <a:t>The engine side of the G/E and air compressor have a similar structure.</a:t>
            </a:r>
          </a:p>
          <a:p>
            <a:pPr marL="0" indent="0">
              <a:spcAft>
                <a:spcPts val="1000"/>
              </a:spcAft>
              <a:buNone/>
            </a:pPr>
            <a:r>
              <a:rPr lang="en-US" altLang="ko-KR" sz="1600" dirty="0"/>
              <a:t>The differences between the driving mechanisms of G/E and air compressor are as follows.</a:t>
            </a:r>
          </a:p>
          <a:p>
            <a:pPr marL="0" indent="0">
              <a:spcAft>
                <a:spcPts val="1000"/>
              </a:spcAft>
              <a:buNone/>
            </a:pPr>
            <a:r>
              <a:rPr lang="en-US" altLang="ko-KR" sz="1600" dirty="0"/>
              <a:t>G/E creates a reciprocating motion of the piston by the explosive force from the combustion of air and fuel, which rotates the crankshaft, and a generator is connected to the crankshaft to produce electricity.</a:t>
            </a:r>
          </a:p>
        </p:txBody>
      </p:sp>
      <p:pic>
        <p:nvPicPr>
          <p:cNvPr id="4" name="Picture 4" descr="What is the lifespan of a typical diesel-electric generator? | by Brenda  Rose | Medium">
            <a:extLst>
              <a:ext uri="{FF2B5EF4-FFF2-40B4-BE49-F238E27FC236}">
                <a16:creationId xmlns:a16="http://schemas.microsoft.com/office/drawing/2014/main" id="{514FB9B1-7C1F-03A5-45D8-D538DCC12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624" y="3235604"/>
            <a:ext cx="3562493" cy="162093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화살표 연결선 5">
            <a:extLst>
              <a:ext uri="{FF2B5EF4-FFF2-40B4-BE49-F238E27FC236}">
                <a16:creationId xmlns:a16="http://schemas.microsoft.com/office/drawing/2014/main" id="{6E928494-A4AD-5610-EBE4-CB337DC45CAC}"/>
              </a:ext>
            </a:extLst>
          </p:cNvPr>
          <p:cNvCxnSpPr/>
          <p:nvPr/>
        </p:nvCxnSpPr>
        <p:spPr>
          <a:xfrm>
            <a:off x="3854687" y="3179199"/>
            <a:ext cx="969402"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EB7A1B2-7704-F0FC-92C2-4AB4D60CA7D8}"/>
              </a:ext>
            </a:extLst>
          </p:cNvPr>
          <p:cNvSpPr txBox="1"/>
          <p:nvPr/>
        </p:nvSpPr>
        <p:spPr>
          <a:xfrm>
            <a:off x="3734464" y="2791193"/>
            <a:ext cx="1195044"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Energy flow</a:t>
            </a:r>
            <a:endParaRPr lang="ko-KR" altLang="en-US" sz="1600" dirty="0">
              <a:solidFill>
                <a:srgbClr val="262626"/>
              </a:solidFill>
              <a:latin typeface="Calibri" panose="020F0502020204030204" pitchFamily="34" charset="0"/>
            </a:endParaRPr>
          </a:p>
        </p:txBody>
      </p:sp>
      <p:pic>
        <p:nvPicPr>
          <p:cNvPr id="5" name="Picture 2" descr="Four stroke diesel engine | 3D CAD Model Library | GrabCAD">
            <a:extLst>
              <a:ext uri="{FF2B5EF4-FFF2-40B4-BE49-F238E27FC236}">
                <a16:creationId xmlns:a16="http://schemas.microsoft.com/office/drawing/2014/main" id="{DA54F092-CBCC-5C36-1FF2-31B440210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48" y="3363646"/>
            <a:ext cx="2036129" cy="1357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632644"/>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FA5DB-3570-EF48-1C52-A5FC17ED1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79615A-B589-9244-DF00-ED16E2C93022}"/>
              </a:ext>
            </a:extLst>
          </p:cNvPr>
          <p:cNvSpPr>
            <a:spLocks noGrp="1"/>
          </p:cNvSpPr>
          <p:nvPr>
            <p:ph type="title"/>
          </p:nvPr>
        </p:nvSpPr>
        <p:spPr>
          <a:xfrm>
            <a:off x="304799" y="304655"/>
            <a:ext cx="8392313" cy="535531"/>
          </a:xfrm>
        </p:spPr>
        <p:txBody>
          <a:bodyPr/>
          <a:lstStyle/>
          <a:p>
            <a:r>
              <a:rPr lang="en-US" altLang="ko-KR" dirty="0"/>
              <a:t>Marine air compressor</a:t>
            </a:r>
            <a:endParaRPr lang="en-US" dirty="0"/>
          </a:p>
        </p:txBody>
      </p:sp>
      <p:sp>
        <p:nvSpPr>
          <p:cNvPr id="3" name="Text Placeholder 2">
            <a:extLst>
              <a:ext uri="{FF2B5EF4-FFF2-40B4-BE49-F238E27FC236}">
                <a16:creationId xmlns:a16="http://schemas.microsoft.com/office/drawing/2014/main" id="{5D06E08D-0931-A916-6203-BEF7C8F9B47D}"/>
              </a:ext>
            </a:extLst>
          </p:cNvPr>
          <p:cNvSpPr>
            <a:spLocks noGrp="1"/>
          </p:cNvSpPr>
          <p:nvPr>
            <p:ph type="body" sz="quarter" idx="10"/>
          </p:nvPr>
        </p:nvSpPr>
        <p:spPr/>
        <p:txBody>
          <a:bodyPr>
            <a:normAutofit/>
          </a:bodyPr>
          <a:lstStyle/>
          <a:p>
            <a:pPr marL="0" indent="0">
              <a:spcAft>
                <a:spcPts val="1000"/>
              </a:spcAft>
              <a:buNone/>
            </a:pPr>
            <a:r>
              <a:rPr lang="en-US" altLang="ko-KR" sz="1600" dirty="0"/>
              <a:t>An air compressor has a crankshaft connected to the shaft of a motor, and the rotational force of the motor creates a reciprocating motion of a piston, which compresses the air and produces compressed air.</a:t>
            </a:r>
          </a:p>
        </p:txBody>
      </p:sp>
      <p:pic>
        <p:nvPicPr>
          <p:cNvPr id="14340" name="Picture 4" descr="Reciprocating Air Compressor Maintenance | Compressed Air Best Practices">
            <a:extLst>
              <a:ext uri="{FF2B5EF4-FFF2-40B4-BE49-F238E27FC236}">
                <a16:creationId xmlns:a16="http://schemas.microsoft.com/office/drawing/2014/main" id="{CDB111B9-76C2-5C43-97B4-160D7C1FA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49" y="2317332"/>
            <a:ext cx="3146543" cy="28261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arine Compressor: Factors to Consider for Seaworthy Performance">
            <a:extLst>
              <a:ext uri="{FF2B5EF4-FFF2-40B4-BE49-F238E27FC236}">
                <a16:creationId xmlns:a16="http://schemas.microsoft.com/office/drawing/2014/main" id="{3D054A23-59EC-E07A-C60E-DFF0CE043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785" y="2255258"/>
            <a:ext cx="2867711" cy="274405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화살표 연결선 4">
            <a:extLst>
              <a:ext uri="{FF2B5EF4-FFF2-40B4-BE49-F238E27FC236}">
                <a16:creationId xmlns:a16="http://schemas.microsoft.com/office/drawing/2014/main" id="{ADD29780-AF21-8116-59BC-80B923882CED}"/>
              </a:ext>
            </a:extLst>
          </p:cNvPr>
          <p:cNvCxnSpPr>
            <a:cxnSpLocks/>
          </p:cNvCxnSpPr>
          <p:nvPr/>
        </p:nvCxnSpPr>
        <p:spPr>
          <a:xfrm flipH="1">
            <a:off x="2103807" y="3722390"/>
            <a:ext cx="802104"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CBB2A7B-4F3C-09CF-82D9-D7BB276F3390}"/>
              </a:ext>
            </a:extLst>
          </p:cNvPr>
          <p:cNvSpPr txBox="1"/>
          <p:nvPr/>
        </p:nvSpPr>
        <p:spPr>
          <a:xfrm>
            <a:off x="2613716" y="2986963"/>
            <a:ext cx="1195138"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Energy flow</a:t>
            </a:r>
            <a:endParaRPr lang="ko-KR" altLang="en-US" sz="1600" dirty="0">
              <a:solidFill>
                <a:srgbClr val="262626"/>
              </a:solidFill>
              <a:latin typeface="Calibri" panose="020F0502020204030204" pitchFamily="34" charset="0"/>
            </a:endParaRPr>
          </a:p>
        </p:txBody>
      </p:sp>
      <p:sp>
        <p:nvSpPr>
          <p:cNvPr id="10" name="TextBox 9">
            <a:extLst>
              <a:ext uri="{FF2B5EF4-FFF2-40B4-BE49-F238E27FC236}">
                <a16:creationId xmlns:a16="http://schemas.microsoft.com/office/drawing/2014/main" id="{95A52DCB-205E-3783-D3DB-7A8F28EF29A0}"/>
              </a:ext>
            </a:extLst>
          </p:cNvPr>
          <p:cNvSpPr txBox="1"/>
          <p:nvPr/>
        </p:nvSpPr>
        <p:spPr>
          <a:xfrm>
            <a:off x="6889127" y="3621871"/>
            <a:ext cx="2228708"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Motor rotational power</a:t>
            </a:r>
            <a:endParaRPr lang="ko-KR" altLang="en-US" sz="1600" dirty="0">
              <a:solidFill>
                <a:srgbClr val="262626"/>
              </a:solidFill>
              <a:latin typeface="Calibri" panose="020F0502020204030204" pitchFamily="34" charset="0"/>
            </a:endParaRPr>
          </a:p>
        </p:txBody>
      </p:sp>
      <p:sp>
        <p:nvSpPr>
          <p:cNvPr id="11" name="화살표: 원형 10">
            <a:extLst>
              <a:ext uri="{FF2B5EF4-FFF2-40B4-BE49-F238E27FC236}">
                <a16:creationId xmlns:a16="http://schemas.microsoft.com/office/drawing/2014/main" id="{CEF2FE90-883C-A97F-3C3E-FFFCC4F810C6}"/>
              </a:ext>
            </a:extLst>
          </p:cNvPr>
          <p:cNvSpPr/>
          <p:nvPr/>
        </p:nvSpPr>
        <p:spPr>
          <a:xfrm rot="2441870">
            <a:off x="6403523" y="3906317"/>
            <a:ext cx="337696" cy="405636"/>
          </a:xfrm>
          <a:prstGeom prst="circularArrow">
            <a:avLst>
              <a:gd name="adj1" fmla="val 12500"/>
              <a:gd name="adj2" fmla="val 1142319"/>
              <a:gd name="adj3" fmla="val 20457681"/>
              <a:gd name="adj4" fmla="val 2598353"/>
              <a:gd name="adj5" fmla="val 125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solidFill>
                <a:schemeClr val="tx1"/>
              </a:solidFill>
            </a:endParaRPr>
          </a:p>
        </p:txBody>
      </p:sp>
      <p:cxnSp>
        <p:nvCxnSpPr>
          <p:cNvPr id="12" name="직선 화살표 연결선 11">
            <a:extLst>
              <a:ext uri="{FF2B5EF4-FFF2-40B4-BE49-F238E27FC236}">
                <a16:creationId xmlns:a16="http://schemas.microsoft.com/office/drawing/2014/main" id="{D2F97792-4E8D-3C11-A8FF-CEADB232033E}"/>
              </a:ext>
            </a:extLst>
          </p:cNvPr>
          <p:cNvCxnSpPr>
            <a:cxnSpLocks/>
          </p:cNvCxnSpPr>
          <p:nvPr/>
        </p:nvCxnSpPr>
        <p:spPr>
          <a:xfrm flipH="1">
            <a:off x="6915292" y="4039795"/>
            <a:ext cx="2036203"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7" name="그림 6">
            <a:extLst>
              <a:ext uri="{FF2B5EF4-FFF2-40B4-BE49-F238E27FC236}">
                <a16:creationId xmlns:a16="http://schemas.microsoft.com/office/drawing/2014/main" id="{DC5F9BA6-A2AD-075B-D52C-72D1676A849E}"/>
              </a:ext>
            </a:extLst>
          </p:cNvPr>
          <p:cNvPicPr>
            <a:picLocks noChangeAspect="1"/>
          </p:cNvPicPr>
          <p:nvPr/>
        </p:nvPicPr>
        <p:blipFill>
          <a:blip r:embed="rId5"/>
          <a:stretch>
            <a:fillRect/>
          </a:stretch>
        </p:blipFill>
        <p:spPr>
          <a:xfrm flipH="1">
            <a:off x="7184757" y="1661072"/>
            <a:ext cx="1902514" cy="1782536"/>
          </a:xfrm>
          <a:prstGeom prst="rect">
            <a:avLst/>
          </a:prstGeom>
        </p:spPr>
      </p:pic>
    </p:spTree>
    <p:extLst>
      <p:ext uri="{BB962C8B-B14F-4D97-AF65-F5344CB8AC3E}">
        <p14:creationId xmlns:p14="http://schemas.microsoft.com/office/powerpoint/2010/main" val="1156098584"/>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878F-7F04-302E-DFC7-67881DDE47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16DC8-8326-FB47-1CE0-3EB5455CCA08}"/>
              </a:ext>
            </a:extLst>
          </p:cNvPr>
          <p:cNvSpPr>
            <a:spLocks noGrp="1"/>
          </p:cNvSpPr>
          <p:nvPr>
            <p:ph type="title"/>
          </p:nvPr>
        </p:nvSpPr>
        <p:spPr>
          <a:xfrm>
            <a:off x="304799" y="304655"/>
            <a:ext cx="8392313" cy="535531"/>
          </a:xfrm>
        </p:spPr>
        <p:txBody>
          <a:bodyPr/>
          <a:lstStyle/>
          <a:p>
            <a:r>
              <a:rPr lang="en-US" dirty="0"/>
              <a:t>Lesson content for each week</a:t>
            </a:r>
          </a:p>
        </p:txBody>
      </p:sp>
      <p:graphicFrame>
        <p:nvGraphicFramePr>
          <p:cNvPr id="6" name="표 5">
            <a:extLst>
              <a:ext uri="{FF2B5EF4-FFF2-40B4-BE49-F238E27FC236}">
                <a16:creationId xmlns:a16="http://schemas.microsoft.com/office/drawing/2014/main" id="{5FD0B75C-39E0-9245-D3CD-1F0BED02C249}"/>
              </a:ext>
            </a:extLst>
          </p:cNvPr>
          <p:cNvGraphicFramePr>
            <a:graphicFrameLocks noGrp="1"/>
          </p:cNvGraphicFramePr>
          <p:nvPr>
            <p:extLst>
              <p:ext uri="{D42A27DB-BD31-4B8C-83A1-F6EECF244321}">
                <p14:modId xmlns:p14="http://schemas.microsoft.com/office/powerpoint/2010/main" val="3185699293"/>
              </p:ext>
            </p:extLst>
          </p:nvPr>
        </p:nvGraphicFramePr>
        <p:xfrm>
          <a:off x="354071" y="826436"/>
          <a:ext cx="8463358" cy="4145280"/>
        </p:xfrm>
        <a:graphic>
          <a:graphicData uri="http://schemas.openxmlformats.org/drawingml/2006/table">
            <a:tbl>
              <a:tblPr firstRow="1" bandRow="1">
                <a:tableStyleId>{2D5ABB26-0587-4C30-8999-92F81FD0307C}</a:tableStyleId>
              </a:tblPr>
              <a:tblGrid>
                <a:gridCol w="4231679">
                  <a:extLst>
                    <a:ext uri="{9D8B030D-6E8A-4147-A177-3AD203B41FA5}">
                      <a16:colId xmlns:a16="http://schemas.microsoft.com/office/drawing/2014/main" val="576110043"/>
                    </a:ext>
                  </a:extLst>
                </a:gridCol>
                <a:gridCol w="4231679">
                  <a:extLst>
                    <a:ext uri="{9D8B030D-6E8A-4147-A177-3AD203B41FA5}">
                      <a16:colId xmlns:a16="http://schemas.microsoft.com/office/drawing/2014/main" val="12346094"/>
                    </a:ext>
                  </a:extLst>
                </a:gridCol>
              </a:tblGrid>
              <a:tr h="518160">
                <a:tc>
                  <a:txBody>
                    <a:bodyPr/>
                    <a:lstStyle/>
                    <a:p>
                      <a:pPr latinLnBrk="1"/>
                      <a:r>
                        <a:rPr lang="en-US" altLang="ko-KR" sz="1400" dirty="0"/>
                        <a:t>Ch0_Introduction to the Class</a:t>
                      </a:r>
                      <a:endParaRPr lang="en-US" altLang="ko-KR" sz="1400" dirty="0">
                        <a:latin typeface="Calibri" panose="020F0502020204030204" pitchFamily="34" charset="0"/>
                      </a:endParaRPr>
                    </a:p>
                  </a:txBody>
                  <a:tcPr/>
                </a:tc>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Ch6_Piston Fittings and Crankshaft</a:t>
                      </a:r>
                      <a:endParaRPr lang="en-US" altLang="ko-KR" sz="1400" dirty="0">
                        <a:solidFill>
                          <a:srgbClr val="000000"/>
                        </a:solidFill>
                        <a:latin typeface="Calibri" panose="020F0502020204030204" pitchFamily="34" charset="0"/>
                      </a:endParaRPr>
                    </a:p>
                  </a:txBody>
                  <a:tcPr/>
                </a:tc>
                <a:extLst>
                  <a:ext uri="{0D108BD9-81ED-4DB2-BD59-A6C34878D82A}">
                    <a16:rowId xmlns:a16="http://schemas.microsoft.com/office/drawing/2014/main" val="581925853"/>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Ch1_Overview of the Internal Combustion Engine</a:t>
                      </a:r>
                      <a:endParaRPr lang="en-US" altLang="ko-KR" sz="1400" dirty="0">
                        <a:solidFill>
                          <a:srgbClr val="000000"/>
                        </a:solidFill>
                        <a:latin typeface="Calibri" panose="020F0502020204030204" pitchFamily="34" charset="0"/>
                      </a:endParaRPr>
                    </a:p>
                  </a:txBody>
                  <a:tcPr/>
                </a:tc>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Ch7_Lube Oil System</a:t>
                      </a:r>
                      <a:endParaRPr lang="en-US" altLang="ko-KR" sz="1400" dirty="0">
                        <a:solidFill>
                          <a:srgbClr val="000000"/>
                        </a:solidFill>
                        <a:latin typeface="Calibri" panose="020F0502020204030204" pitchFamily="34" charset="0"/>
                      </a:endParaRPr>
                    </a:p>
                  </a:txBody>
                  <a:tcPr/>
                </a:tc>
                <a:extLst>
                  <a:ext uri="{0D108BD9-81ED-4DB2-BD59-A6C34878D82A}">
                    <a16:rowId xmlns:a16="http://schemas.microsoft.com/office/drawing/2014/main" val="2279872474"/>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b="1" dirty="0">
                          <a:solidFill>
                            <a:srgbClr val="FF0000"/>
                          </a:solidFill>
                        </a:rPr>
                        <a:t>Ch2_Thermodynamics and Compressed Air System</a:t>
                      </a:r>
                      <a:endParaRPr lang="en-US" altLang="ko-KR" sz="1400" b="1" dirty="0">
                        <a:solidFill>
                          <a:srgbClr val="FF0000"/>
                        </a:solidFill>
                        <a:latin typeface="Calibri" panose="020F0502020204030204" pitchFamily="34" charset="0"/>
                      </a:endParaRPr>
                    </a:p>
                  </a:txBody>
                  <a:tcPr/>
                </a:tc>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Ch8_Cooling Water System</a:t>
                      </a:r>
                      <a:endParaRPr lang="en-US" altLang="ko-KR" sz="1400" dirty="0">
                        <a:solidFill>
                          <a:srgbClr val="000000"/>
                        </a:solidFill>
                        <a:latin typeface="Calibri" panose="020F0502020204030204" pitchFamily="34" charset="0"/>
                      </a:endParaRPr>
                    </a:p>
                  </a:txBody>
                  <a:tcPr/>
                </a:tc>
                <a:extLst>
                  <a:ext uri="{0D108BD9-81ED-4DB2-BD59-A6C34878D82A}">
                    <a16:rowId xmlns:a16="http://schemas.microsoft.com/office/drawing/2014/main" val="2189124132"/>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Ch3_Marine Fuels and Internal Fuel Oil System</a:t>
                      </a:r>
                      <a:endParaRPr lang="en-US" altLang="ko-KR" sz="1400" dirty="0">
                        <a:solidFill>
                          <a:srgbClr val="000000"/>
                        </a:solidFill>
                        <a:latin typeface="Calibri" panose="020F0502020204030204" pitchFamily="34" charset="0"/>
                      </a:endParaRPr>
                    </a:p>
                  </a:txBody>
                  <a:tcPr/>
                </a:tc>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Ch9_Introduction to the Main Engine</a:t>
                      </a:r>
                      <a:endParaRPr lang="en-US" altLang="ko-KR" sz="1400" dirty="0">
                        <a:solidFill>
                          <a:srgbClr val="000000"/>
                        </a:solidFill>
                        <a:latin typeface="Calibri" panose="020F0502020204030204" pitchFamily="34" charset="0"/>
                      </a:endParaRPr>
                    </a:p>
                  </a:txBody>
                  <a:tcPr/>
                </a:tc>
                <a:extLst>
                  <a:ext uri="{0D108BD9-81ED-4DB2-BD59-A6C34878D82A}">
                    <a16:rowId xmlns:a16="http://schemas.microsoft.com/office/drawing/2014/main" val="3434192298"/>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Ch4_Intake and Exhaust System</a:t>
                      </a:r>
                      <a:endParaRPr lang="en-US" altLang="ko-KR" sz="1400" dirty="0">
                        <a:solidFill>
                          <a:srgbClr val="000000"/>
                        </a:solidFill>
                        <a:latin typeface="Calibri" panose="020F0502020204030204" pitchFamily="34" charset="0"/>
                      </a:endParaRPr>
                    </a:p>
                  </a:txBody>
                  <a:tcPr/>
                </a:tc>
                <a:tc>
                  <a:txBody>
                    <a:bodyPr/>
                    <a:lstStyle/>
                    <a:p>
                      <a:pPr latinLnBrk="1"/>
                      <a:r>
                        <a:rPr lang="en-US" altLang="ko-KR" sz="1400" dirty="0">
                          <a:solidFill>
                            <a:srgbClr val="000000"/>
                          </a:solidFill>
                        </a:rPr>
                        <a:t>Ch10_Alternative Fuels and Alternative Fuel Systems</a:t>
                      </a:r>
                      <a:endParaRPr lang="ko-KR" altLang="en-US" sz="1400" dirty="0">
                        <a:latin typeface="Calibri" panose="020F0502020204030204" pitchFamily="34" charset="0"/>
                      </a:endParaRPr>
                    </a:p>
                  </a:txBody>
                  <a:tcPr/>
                </a:tc>
                <a:extLst>
                  <a:ext uri="{0D108BD9-81ED-4DB2-BD59-A6C34878D82A}">
                    <a16:rowId xmlns:a16="http://schemas.microsoft.com/office/drawing/2014/main" val="181752057"/>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Ch5_Turbocharger</a:t>
                      </a:r>
                      <a:endParaRPr lang="en-US" altLang="ko-KR" sz="1400" dirty="0">
                        <a:solidFill>
                          <a:srgbClr val="000000"/>
                        </a:solidFill>
                        <a:latin typeface="Calibri" panose="020F0502020204030204" pitchFamily="34" charset="0"/>
                      </a:endParaRPr>
                    </a:p>
                  </a:txBody>
                  <a:tcPr/>
                </a:tc>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Ch11_Environmental Regulations and Exhaust Gas Aftertreatment Systems</a:t>
                      </a:r>
                      <a:endParaRPr lang="ko-KR" altLang="en-US" sz="1400" dirty="0">
                        <a:latin typeface="Calibri" panose="020F0502020204030204" pitchFamily="34" charset="0"/>
                      </a:endParaRPr>
                    </a:p>
                  </a:txBody>
                  <a:tcPr/>
                </a:tc>
                <a:extLst>
                  <a:ext uri="{0D108BD9-81ED-4DB2-BD59-A6C34878D82A}">
                    <a16:rowId xmlns:a16="http://schemas.microsoft.com/office/drawing/2014/main" val="3122996524"/>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b="1" dirty="0">
                          <a:solidFill>
                            <a:srgbClr val="000000"/>
                          </a:solidFill>
                        </a:rPr>
                        <a:t>Midterm</a:t>
                      </a:r>
                      <a:endParaRPr lang="en-US" altLang="ko-KR" sz="1400" b="1" dirty="0">
                        <a:solidFill>
                          <a:srgbClr val="000000"/>
                        </a:solidFill>
                        <a:latin typeface="Calibri" panose="020F0502020204030204" pitchFamily="34" charset="0"/>
                      </a:endParaRPr>
                    </a:p>
                  </a:txBody>
                  <a:tcPr/>
                </a:tc>
                <a:tc>
                  <a:txBody>
                    <a:bodyPr/>
                    <a:lstStyle/>
                    <a:p>
                      <a:pPr latinLnBrk="1"/>
                      <a:r>
                        <a:rPr lang="en-US" altLang="ko-KR" sz="1400" dirty="0">
                          <a:solidFill>
                            <a:srgbClr val="000000"/>
                          </a:solidFill>
                        </a:rPr>
                        <a:t>Ch12_Tools, Apprentice Engineer Duties, and Career Direction</a:t>
                      </a:r>
                      <a:endParaRPr lang="ko-KR" altLang="en-US" sz="1400" dirty="0">
                        <a:latin typeface="Calibri" panose="020F0502020204030204" pitchFamily="34" charset="0"/>
                      </a:endParaRPr>
                    </a:p>
                  </a:txBody>
                  <a:tcPr/>
                </a:tc>
                <a:extLst>
                  <a:ext uri="{0D108BD9-81ED-4DB2-BD59-A6C34878D82A}">
                    <a16:rowId xmlns:a16="http://schemas.microsoft.com/office/drawing/2014/main" val="3564919555"/>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endParaRPr lang="en-US" altLang="ko-KR" sz="1400" dirty="0">
                        <a:solidFill>
                          <a:srgbClr val="000000"/>
                        </a:solidFill>
                        <a:latin typeface="Calibri" panose="020F0502020204030204" pitchFamily="34" charset="0"/>
                      </a:endParaRPr>
                    </a:p>
                  </a:txBody>
                  <a:tcPr/>
                </a:tc>
                <a:tc>
                  <a:txBody>
                    <a:bodyPr/>
                    <a:lstStyle/>
                    <a:p>
                      <a:pPr latinLnBrk="1"/>
                      <a:r>
                        <a:rPr lang="en-US" altLang="ko-KR" sz="1400" b="1" dirty="0"/>
                        <a:t>Final Exam</a:t>
                      </a:r>
                      <a:endParaRPr lang="ko-KR" altLang="en-US" sz="1400" b="1" dirty="0">
                        <a:latin typeface="Calibri" panose="020F0502020204030204" pitchFamily="34" charset="0"/>
                      </a:endParaRPr>
                    </a:p>
                  </a:txBody>
                  <a:tcPr/>
                </a:tc>
                <a:extLst>
                  <a:ext uri="{0D108BD9-81ED-4DB2-BD59-A6C34878D82A}">
                    <a16:rowId xmlns:a16="http://schemas.microsoft.com/office/drawing/2014/main" val="488745633"/>
                  </a:ext>
                </a:extLst>
              </a:tr>
            </a:tbl>
          </a:graphicData>
        </a:graphic>
      </p:graphicFrame>
    </p:spTree>
    <p:extLst>
      <p:ext uri="{BB962C8B-B14F-4D97-AF65-F5344CB8AC3E}">
        <p14:creationId xmlns:p14="http://schemas.microsoft.com/office/powerpoint/2010/main" val="3225628892"/>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8FA59-A3CE-C10A-DECA-70DFE0FFC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962985-DD1E-A6FE-53D0-F33329C802AB}"/>
              </a:ext>
            </a:extLst>
          </p:cNvPr>
          <p:cNvSpPr>
            <a:spLocks noGrp="1"/>
          </p:cNvSpPr>
          <p:nvPr>
            <p:ph type="title"/>
          </p:nvPr>
        </p:nvSpPr>
        <p:spPr>
          <a:xfrm>
            <a:off x="304799" y="304655"/>
            <a:ext cx="8392313" cy="535531"/>
          </a:xfrm>
        </p:spPr>
        <p:txBody>
          <a:bodyPr/>
          <a:lstStyle/>
          <a:p>
            <a:r>
              <a:rPr lang="en-US" altLang="ko-KR" dirty="0"/>
              <a:t>Marine air compressor</a:t>
            </a:r>
            <a:endParaRPr lang="en-US" dirty="0"/>
          </a:p>
        </p:txBody>
      </p:sp>
      <p:sp>
        <p:nvSpPr>
          <p:cNvPr id="3" name="Text Placeholder 2">
            <a:extLst>
              <a:ext uri="{FF2B5EF4-FFF2-40B4-BE49-F238E27FC236}">
                <a16:creationId xmlns:a16="http://schemas.microsoft.com/office/drawing/2014/main" id="{7CDA9C33-A048-FD5F-68F9-1849D8B25615}"/>
              </a:ext>
            </a:extLst>
          </p:cNvPr>
          <p:cNvSpPr>
            <a:spLocks noGrp="1"/>
          </p:cNvSpPr>
          <p:nvPr>
            <p:ph type="body" sz="quarter" idx="10"/>
          </p:nvPr>
        </p:nvSpPr>
        <p:spPr/>
        <p:txBody>
          <a:bodyPr>
            <a:normAutofit/>
          </a:bodyPr>
          <a:lstStyle/>
          <a:p>
            <a:pPr marL="0" indent="0">
              <a:spcAft>
                <a:spcPts val="1000"/>
              </a:spcAft>
              <a:buNone/>
            </a:pPr>
            <a:r>
              <a:rPr lang="en-US" altLang="ko-KR" sz="1600" dirty="0"/>
              <a:t>Compressed air produced by the air compressor is stored in air reservoir tanks for starting the M/E and G/E.</a:t>
            </a:r>
          </a:p>
        </p:txBody>
      </p:sp>
      <p:pic>
        <p:nvPicPr>
          <p:cNvPr id="15362" name="Picture 2" descr="Compressed Air Line On Ships - A General Overview">
            <a:extLst>
              <a:ext uri="{FF2B5EF4-FFF2-40B4-BE49-F238E27FC236}">
                <a16:creationId xmlns:a16="http://schemas.microsoft.com/office/drawing/2014/main" id="{82B96303-FB55-962C-03F2-6CCA5000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116" y="1918178"/>
            <a:ext cx="2991256" cy="31703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5FECA4-408B-4F54-B0C9-E1CDFEE3EB2F}"/>
              </a:ext>
            </a:extLst>
          </p:cNvPr>
          <p:cNvSpPr txBox="1"/>
          <p:nvPr/>
        </p:nvSpPr>
        <p:spPr>
          <a:xfrm>
            <a:off x="265839" y="2816804"/>
            <a:ext cx="2233291"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No. 1 air reservoir tank</a:t>
            </a:r>
            <a:endParaRPr lang="ko-KR" altLang="en-US" sz="1600" dirty="0">
              <a:solidFill>
                <a:srgbClr val="262626"/>
              </a:solidFill>
              <a:latin typeface="Calibri" panose="020F0502020204030204" pitchFamily="34" charset="0"/>
            </a:endParaRPr>
          </a:p>
        </p:txBody>
      </p:sp>
      <p:sp>
        <p:nvSpPr>
          <p:cNvPr id="9" name="TextBox 8">
            <a:extLst>
              <a:ext uri="{FF2B5EF4-FFF2-40B4-BE49-F238E27FC236}">
                <a16:creationId xmlns:a16="http://schemas.microsoft.com/office/drawing/2014/main" id="{42A8CF9C-C805-9818-72CD-7FDA506FEBB5}"/>
              </a:ext>
            </a:extLst>
          </p:cNvPr>
          <p:cNvSpPr txBox="1"/>
          <p:nvPr/>
        </p:nvSpPr>
        <p:spPr>
          <a:xfrm>
            <a:off x="5985397" y="2816804"/>
            <a:ext cx="2233291"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No. 2 air reservoir tank</a:t>
            </a:r>
            <a:endParaRPr lang="ko-KR" altLang="en-US" sz="1600" dirty="0">
              <a:solidFill>
                <a:srgbClr val="262626"/>
              </a:solidFill>
              <a:latin typeface="Calibri" panose="020F0502020204030204" pitchFamily="34" charset="0"/>
            </a:endParaRPr>
          </a:p>
        </p:txBody>
      </p:sp>
      <p:sp>
        <p:nvSpPr>
          <p:cNvPr id="13" name="TextBox 12">
            <a:extLst>
              <a:ext uri="{FF2B5EF4-FFF2-40B4-BE49-F238E27FC236}">
                <a16:creationId xmlns:a16="http://schemas.microsoft.com/office/drawing/2014/main" id="{915E2F34-7565-A33D-9D8F-22B74A46B000}"/>
              </a:ext>
            </a:extLst>
          </p:cNvPr>
          <p:cNvSpPr txBox="1"/>
          <p:nvPr/>
        </p:nvSpPr>
        <p:spPr>
          <a:xfrm>
            <a:off x="511628" y="4191964"/>
            <a:ext cx="1819634"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3 air compressors</a:t>
            </a:r>
            <a:endParaRPr lang="ko-KR" altLang="en-US" sz="1600" dirty="0">
              <a:solidFill>
                <a:srgbClr val="262626"/>
              </a:solidFill>
              <a:latin typeface="Calibri" panose="020F0502020204030204" pitchFamily="34" charset="0"/>
            </a:endParaRPr>
          </a:p>
        </p:txBody>
      </p:sp>
      <p:cxnSp>
        <p:nvCxnSpPr>
          <p:cNvPr id="14" name="직선 화살표 연결선 13">
            <a:extLst>
              <a:ext uri="{FF2B5EF4-FFF2-40B4-BE49-F238E27FC236}">
                <a16:creationId xmlns:a16="http://schemas.microsoft.com/office/drawing/2014/main" id="{74C307D6-1CF3-5B67-2B68-AC60896FFBB7}"/>
              </a:ext>
            </a:extLst>
          </p:cNvPr>
          <p:cNvCxnSpPr>
            <a:cxnSpLocks/>
          </p:cNvCxnSpPr>
          <p:nvPr/>
        </p:nvCxnSpPr>
        <p:spPr>
          <a:xfrm flipV="1">
            <a:off x="2317510" y="4067905"/>
            <a:ext cx="735073" cy="28102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7" name="직선 화살표 연결선 16">
            <a:extLst>
              <a:ext uri="{FF2B5EF4-FFF2-40B4-BE49-F238E27FC236}">
                <a16:creationId xmlns:a16="http://schemas.microsoft.com/office/drawing/2014/main" id="{DEEE8A61-55F8-BC99-6B6C-205B189CD58C}"/>
              </a:ext>
            </a:extLst>
          </p:cNvPr>
          <p:cNvCxnSpPr>
            <a:cxnSpLocks/>
            <a:stCxn id="13" idx="3"/>
          </p:cNvCxnSpPr>
          <p:nvPr/>
        </p:nvCxnSpPr>
        <p:spPr>
          <a:xfrm flipV="1">
            <a:off x="2331262" y="3964224"/>
            <a:ext cx="1805882" cy="384706"/>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CF4A6050-5A13-6228-3158-05BFEA762FE9}"/>
              </a:ext>
            </a:extLst>
          </p:cNvPr>
          <p:cNvCxnSpPr>
            <a:cxnSpLocks/>
            <a:stCxn id="13" idx="3"/>
          </p:cNvCxnSpPr>
          <p:nvPr/>
        </p:nvCxnSpPr>
        <p:spPr>
          <a:xfrm flipV="1">
            <a:off x="2331262" y="4067905"/>
            <a:ext cx="2595658" cy="28102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직선 화살표 연결선 22">
            <a:extLst>
              <a:ext uri="{FF2B5EF4-FFF2-40B4-BE49-F238E27FC236}">
                <a16:creationId xmlns:a16="http://schemas.microsoft.com/office/drawing/2014/main" id="{28907618-3D98-EA94-BCCB-16D53DCE2A16}"/>
              </a:ext>
            </a:extLst>
          </p:cNvPr>
          <p:cNvCxnSpPr>
            <a:cxnSpLocks/>
          </p:cNvCxnSpPr>
          <p:nvPr/>
        </p:nvCxnSpPr>
        <p:spPr>
          <a:xfrm>
            <a:off x="2499130" y="2973770"/>
            <a:ext cx="735073"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5" name="직선 화살표 연결선 24">
            <a:extLst>
              <a:ext uri="{FF2B5EF4-FFF2-40B4-BE49-F238E27FC236}">
                <a16:creationId xmlns:a16="http://schemas.microsoft.com/office/drawing/2014/main" id="{587D7D6A-BA2B-742F-847F-202CF9CAAE95}"/>
              </a:ext>
            </a:extLst>
          </p:cNvPr>
          <p:cNvCxnSpPr>
            <a:cxnSpLocks/>
          </p:cNvCxnSpPr>
          <p:nvPr/>
        </p:nvCxnSpPr>
        <p:spPr>
          <a:xfrm flipH="1">
            <a:off x="4778255" y="2973770"/>
            <a:ext cx="1131544"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9611431"/>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031C-2FCA-6E36-CACA-5A189C394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225597-BC45-38DE-9F89-0A7782731CA3}"/>
              </a:ext>
            </a:extLst>
          </p:cNvPr>
          <p:cNvSpPr>
            <a:spLocks noGrp="1"/>
          </p:cNvSpPr>
          <p:nvPr>
            <p:ph type="title"/>
          </p:nvPr>
        </p:nvSpPr>
        <p:spPr>
          <a:xfrm>
            <a:off x="304799" y="304655"/>
            <a:ext cx="8392313" cy="535531"/>
          </a:xfrm>
        </p:spPr>
        <p:txBody>
          <a:bodyPr/>
          <a:lstStyle/>
          <a:p>
            <a:r>
              <a:rPr lang="en-US" altLang="ko-KR" dirty="0"/>
              <a:t>Air reservoir tank </a:t>
            </a:r>
            <a:endParaRPr lang="en-US" dirty="0"/>
          </a:p>
        </p:txBody>
      </p:sp>
      <p:sp>
        <p:nvSpPr>
          <p:cNvPr id="3" name="Text Placeholder 2">
            <a:extLst>
              <a:ext uri="{FF2B5EF4-FFF2-40B4-BE49-F238E27FC236}">
                <a16:creationId xmlns:a16="http://schemas.microsoft.com/office/drawing/2014/main" id="{5552FEB7-B850-D6AD-1C36-F3224393DEA7}"/>
              </a:ext>
            </a:extLst>
          </p:cNvPr>
          <p:cNvSpPr>
            <a:spLocks noGrp="1"/>
          </p:cNvSpPr>
          <p:nvPr>
            <p:ph type="body" sz="quarter" idx="10"/>
          </p:nvPr>
        </p:nvSpPr>
        <p:spPr/>
        <p:txBody>
          <a:bodyPr>
            <a:normAutofit/>
          </a:bodyPr>
          <a:lstStyle/>
          <a:p>
            <a:pPr marL="0" indent="0">
              <a:spcAft>
                <a:spcPts val="1000"/>
              </a:spcAft>
              <a:buNone/>
            </a:pPr>
            <a:r>
              <a:rPr lang="en-US" altLang="ko-KR" sz="1600" dirty="0"/>
              <a:t>The air reservoir tank is filled with compressed air, and there is condensed water at the very bottom of the tank, so the apprentice engineer usually opens the drain valve to drain it in the morning and at afternoon.</a:t>
            </a:r>
          </a:p>
          <a:p>
            <a:pPr marL="0" indent="0">
              <a:spcAft>
                <a:spcPts val="1000"/>
              </a:spcAft>
              <a:buNone/>
            </a:pPr>
            <a:r>
              <a:rPr lang="en-US" altLang="ko-KR" sz="1600" dirty="0"/>
              <a:t>The reason for draining is that if moisture is mixed in the compressed air and flows into the M/E or G/E when they are started, there is a possibility that it will cause a damage and malfunction.</a:t>
            </a:r>
          </a:p>
        </p:txBody>
      </p:sp>
      <p:pic>
        <p:nvPicPr>
          <p:cNvPr id="1028" name="Picture 4" descr="Service &amp; Control Air Reservoir - Kumkang">
            <a:extLst>
              <a:ext uri="{FF2B5EF4-FFF2-40B4-BE49-F238E27FC236}">
                <a16:creationId xmlns:a16="http://schemas.microsoft.com/office/drawing/2014/main" id="{4A92F408-2663-6896-CFAE-8F7E6138F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63" y="2495693"/>
            <a:ext cx="1701423" cy="26478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E9568D-26A0-DEC9-BAB6-FAC23E5F3848}"/>
              </a:ext>
            </a:extLst>
          </p:cNvPr>
          <p:cNvSpPr txBox="1"/>
          <p:nvPr/>
        </p:nvSpPr>
        <p:spPr>
          <a:xfrm>
            <a:off x="3277367" y="3168539"/>
            <a:ext cx="4574098" cy="978729"/>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The actual air reservoir tank on a ship is not as small as the picture on the left, but is very large as shown in the picture on the previous slide.</a:t>
            </a:r>
          </a:p>
          <a:p>
            <a:pPr>
              <a:lnSpc>
                <a:spcPct val="90000"/>
              </a:lnSpc>
            </a:pPr>
            <a:r>
              <a:rPr lang="en-US" altLang="ko-KR" sz="1600" dirty="0">
                <a:solidFill>
                  <a:srgbClr val="262626"/>
                </a:solidFill>
                <a:latin typeface="Calibri" panose="020F0502020204030204" pitchFamily="34" charset="0"/>
              </a:rPr>
              <a:t>The left one might be the auxiliary air reservoir tank .</a:t>
            </a:r>
            <a:endParaRPr lang="ko-KR" altLang="en-US" sz="1600" dirty="0">
              <a:solidFill>
                <a:srgbClr val="262626"/>
              </a:solidFill>
              <a:latin typeface="Calibri" panose="020F0502020204030204" pitchFamily="34" charset="0"/>
            </a:endParaRPr>
          </a:p>
        </p:txBody>
      </p:sp>
      <p:sp>
        <p:nvSpPr>
          <p:cNvPr id="5" name="TextBox 4">
            <a:extLst>
              <a:ext uri="{FF2B5EF4-FFF2-40B4-BE49-F238E27FC236}">
                <a16:creationId xmlns:a16="http://schemas.microsoft.com/office/drawing/2014/main" id="{E7BEF8B6-C25F-B278-7AB6-5E3847E3E889}"/>
              </a:ext>
            </a:extLst>
          </p:cNvPr>
          <p:cNvSpPr txBox="1"/>
          <p:nvPr/>
        </p:nvSpPr>
        <p:spPr>
          <a:xfrm>
            <a:off x="2455560" y="4580768"/>
            <a:ext cx="1794503"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Water drain valves</a:t>
            </a:r>
            <a:endParaRPr lang="ko-KR" altLang="en-US" sz="1600" dirty="0">
              <a:solidFill>
                <a:srgbClr val="262626"/>
              </a:solidFill>
              <a:latin typeface="Calibri" panose="020F0502020204030204" pitchFamily="34" charset="0"/>
            </a:endParaRPr>
          </a:p>
        </p:txBody>
      </p:sp>
      <p:cxnSp>
        <p:nvCxnSpPr>
          <p:cNvPr id="6" name="직선 화살표 연결선 5">
            <a:extLst>
              <a:ext uri="{FF2B5EF4-FFF2-40B4-BE49-F238E27FC236}">
                <a16:creationId xmlns:a16="http://schemas.microsoft.com/office/drawing/2014/main" id="{A0C0A418-E7B3-AC56-0E20-B929D0254E4D}"/>
              </a:ext>
            </a:extLst>
          </p:cNvPr>
          <p:cNvCxnSpPr>
            <a:cxnSpLocks/>
          </p:cNvCxnSpPr>
          <p:nvPr/>
        </p:nvCxnSpPr>
        <p:spPr>
          <a:xfrm flipV="1">
            <a:off x="1751428" y="4737734"/>
            <a:ext cx="704132" cy="181714"/>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242A091-2835-BA77-87D1-185FFDF8D401}"/>
              </a:ext>
            </a:extLst>
          </p:cNvPr>
          <p:cNvSpPr txBox="1"/>
          <p:nvPr/>
        </p:nvSpPr>
        <p:spPr>
          <a:xfrm>
            <a:off x="4420745" y="4469968"/>
            <a:ext cx="2692262" cy="535531"/>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Clockwise: Valve close</a:t>
            </a:r>
          </a:p>
          <a:p>
            <a:pPr>
              <a:lnSpc>
                <a:spcPct val="90000"/>
              </a:lnSpc>
            </a:pPr>
            <a:r>
              <a:rPr lang="en-US" altLang="ko-KR" sz="1600" dirty="0">
                <a:solidFill>
                  <a:srgbClr val="262626"/>
                </a:solidFill>
                <a:latin typeface="Calibri" panose="020F0502020204030204" pitchFamily="34" charset="0"/>
              </a:rPr>
              <a:t>Counterclockwise: Valve open</a:t>
            </a:r>
            <a:endParaRPr lang="ko-KR" altLang="en-US" sz="1600" dirty="0">
              <a:solidFill>
                <a:srgbClr val="262626"/>
              </a:solidFill>
              <a:latin typeface="Calibri" panose="020F0502020204030204" pitchFamily="34" charset="0"/>
            </a:endParaRPr>
          </a:p>
        </p:txBody>
      </p:sp>
    </p:spTree>
    <p:extLst>
      <p:ext uri="{BB962C8B-B14F-4D97-AF65-F5344CB8AC3E}">
        <p14:creationId xmlns:p14="http://schemas.microsoft.com/office/powerpoint/2010/main" val="2741537822"/>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BE94F-4716-1986-BB78-5C9914474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CD424-EB03-139B-D1FD-785ADF0F3176}"/>
              </a:ext>
            </a:extLst>
          </p:cNvPr>
          <p:cNvSpPr>
            <a:spLocks noGrp="1"/>
          </p:cNvSpPr>
          <p:nvPr>
            <p:ph type="title"/>
          </p:nvPr>
        </p:nvSpPr>
        <p:spPr>
          <a:xfrm>
            <a:off x="304799" y="304655"/>
            <a:ext cx="8392313" cy="535531"/>
          </a:xfrm>
        </p:spPr>
        <p:txBody>
          <a:bodyPr/>
          <a:lstStyle/>
          <a:p>
            <a:r>
              <a:rPr lang="nb-NO" dirty="0" err="1"/>
              <a:t>Valve</a:t>
            </a:r>
            <a:endParaRPr lang="en-US" dirty="0"/>
          </a:p>
        </p:txBody>
      </p:sp>
      <p:pic>
        <p:nvPicPr>
          <p:cNvPr id="3" name="온라인 미디어 2" title="How Gate Valves Work | Gate Valve Assembly | Gate Valve working principle">
            <a:hlinkClick r:id="" action="ppaction://media"/>
            <a:extLst>
              <a:ext uri="{FF2B5EF4-FFF2-40B4-BE49-F238E27FC236}">
                <a16:creationId xmlns:a16="http://schemas.microsoft.com/office/drawing/2014/main" id="{ABF96638-546F-470F-8496-45356ACA42F5}"/>
              </a:ext>
            </a:extLst>
          </p:cNvPr>
          <p:cNvPicPr>
            <a:picLocks noRot="1" noChangeAspect="1"/>
          </p:cNvPicPr>
          <p:nvPr>
            <a:videoFile r:link="rId1"/>
          </p:nvPr>
        </p:nvPicPr>
        <p:blipFill>
          <a:blip r:embed="rId4"/>
          <a:stretch>
            <a:fillRect/>
          </a:stretch>
        </p:blipFill>
        <p:spPr>
          <a:xfrm>
            <a:off x="412513" y="840186"/>
            <a:ext cx="6703297" cy="3787041"/>
          </a:xfrm>
          <a:prstGeom prst="rect">
            <a:avLst/>
          </a:prstGeom>
        </p:spPr>
      </p:pic>
    </p:spTree>
    <p:extLst>
      <p:ext uri="{BB962C8B-B14F-4D97-AF65-F5344CB8AC3E}">
        <p14:creationId xmlns:p14="http://schemas.microsoft.com/office/powerpoint/2010/main" val="7421180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00EF5-E511-0BFA-6CC0-2E0210F9401B}"/>
            </a:ext>
          </a:extLst>
        </p:cNvPr>
        <p:cNvGrpSpPr/>
        <p:nvPr/>
      </p:nvGrpSpPr>
      <p:grpSpPr>
        <a:xfrm>
          <a:off x="0" y="0"/>
          <a:ext cx="0" cy="0"/>
          <a:chOff x="0" y="0"/>
          <a:chExt cx="0" cy="0"/>
        </a:xfrm>
      </p:grpSpPr>
      <p:grpSp>
        <p:nvGrpSpPr>
          <p:cNvPr id="48" name="그룹 47">
            <a:extLst>
              <a:ext uri="{FF2B5EF4-FFF2-40B4-BE49-F238E27FC236}">
                <a16:creationId xmlns:a16="http://schemas.microsoft.com/office/drawing/2014/main" id="{2DF7E19F-5421-7C85-66E2-654A5EABB67F}"/>
              </a:ext>
            </a:extLst>
          </p:cNvPr>
          <p:cNvGrpSpPr/>
          <p:nvPr/>
        </p:nvGrpSpPr>
        <p:grpSpPr>
          <a:xfrm>
            <a:off x="988674" y="0"/>
            <a:ext cx="7166652" cy="5143500"/>
            <a:chOff x="988674" y="0"/>
            <a:chExt cx="7166652" cy="5143500"/>
          </a:xfrm>
        </p:grpSpPr>
        <p:pic>
          <p:nvPicPr>
            <p:cNvPr id="7" name="그림 6">
              <a:extLst>
                <a:ext uri="{FF2B5EF4-FFF2-40B4-BE49-F238E27FC236}">
                  <a16:creationId xmlns:a16="http://schemas.microsoft.com/office/drawing/2014/main" id="{9A0FF983-8F10-EA8C-FEBC-E379C8E5A4F9}"/>
                </a:ext>
              </a:extLst>
            </p:cNvPr>
            <p:cNvPicPr>
              <a:picLocks noChangeAspect="1"/>
            </p:cNvPicPr>
            <p:nvPr/>
          </p:nvPicPr>
          <p:blipFill>
            <a:blip r:embed="rId3"/>
            <a:stretch>
              <a:fillRect/>
            </a:stretch>
          </p:blipFill>
          <p:spPr>
            <a:xfrm>
              <a:off x="988674" y="0"/>
              <a:ext cx="7166652" cy="5143500"/>
            </a:xfrm>
            <a:prstGeom prst="rect">
              <a:avLst/>
            </a:prstGeom>
          </p:spPr>
        </p:pic>
        <p:cxnSp>
          <p:nvCxnSpPr>
            <p:cNvPr id="8" name="직선 화살표 연결선 7">
              <a:extLst>
                <a:ext uri="{FF2B5EF4-FFF2-40B4-BE49-F238E27FC236}">
                  <a16:creationId xmlns:a16="http://schemas.microsoft.com/office/drawing/2014/main" id="{C7CDE44B-B9B6-A0E0-9C29-A6FDD9BB7446}"/>
                </a:ext>
              </a:extLst>
            </p:cNvPr>
            <p:cNvCxnSpPr>
              <a:cxnSpLocks/>
            </p:cNvCxnSpPr>
            <p:nvPr/>
          </p:nvCxnSpPr>
          <p:spPr>
            <a:xfrm flipV="1">
              <a:off x="4567238" y="2219326"/>
              <a:ext cx="0" cy="25696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B403D801-58D3-E5E3-4202-B6EB7625FC24}"/>
                </a:ext>
              </a:extLst>
            </p:cNvPr>
            <p:cNvCxnSpPr>
              <a:cxnSpLocks/>
            </p:cNvCxnSpPr>
            <p:nvPr/>
          </p:nvCxnSpPr>
          <p:spPr>
            <a:xfrm flipV="1">
              <a:off x="4567238" y="1724025"/>
              <a:ext cx="0" cy="29507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 name="직선 화살표 연결선 12">
              <a:extLst>
                <a:ext uri="{FF2B5EF4-FFF2-40B4-BE49-F238E27FC236}">
                  <a16:creationId xmlns:a16="http://schemas.microsoft.com/office/drawing/2014/main" id="{D21C2794-69C0-F344-0AEB-5BF26B50E5DB}"/>
                </a:ext>
              </a:extLst>
            </p:cNvPr>
            <p:cNvCxnSpPr>
              <a:cxnSpLocks/>
            </p:cNvCxnSpPr>
            <p:nvPr/>
          </p:nvCxnSpPr>
          <p:spPr>
            <a:xfrm flipH="1">
              <a:off x="3811588" y="1720850"/>
              <a:ext cx="75565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6E40C2D-4844-507D-A2B4-9F2C4D3C48BA}"/>
                </a:ext>
              </a:extLst>
            </p:cNvPr>
            <p:cNvSpPr txBox="1"/>
            <p:nvPr/>
          </p:nvSpPr>
          <p:spPr>
            <a:xfrm>
              <a:off x="3842230" y="1813122"/>
              <a:ext cx="647220" cy="313932"/>
            </a:xfrm>
            <a:prstGeom prst="rect">
              <a:avLst/>
            </a:prstGeom>
            <a:noFill/>
          </p:spPr>
          <p:txBody>
            <a:bodyPr wrap="square" rtlCol="0">
              <a:spAutoFit/>
            </a:bodyPr>
            <a:lstStyle/>
            <a:p>
              <a:pPr>
                <a:lnSpc>
                  <a:spcPct val="90000"/>
                </a:lnSpc>
              </a:pPr>
              <a:r>
                <a:rPr lang="en-US" altLang="ko-KR" sz="800" b="1" dirty="0" err="1">
                  <a:solidFill>
                    <a:srgbClr val="262626"/>
                  </a:solidFill>
                  <a:latin typeface="Calibri" panose="020F0502020204030204" pitchFamily="34" charset="0"/>
                </a:rPr>
                <a:t>Oil&amp;Water</a:t>
              </a:r>
              <a:r>
                <a:rPr lang="en-US" altLang="ko-KR" sz="800" b="1" dirty="0">
                  <a:solidFill>
                    <a:srgbClr val="262626"/>
                  </a:solidFill>
                  <a:latin typeface="Calibri" panose="020F0502020204030204" pitchFamily="34" charset="0"/>
                </a:rPr>
                <a:t> Separator</a:t>
              </a:r>
              <a:endParaRPr lang="ko-KR" altLang="en-US" sz="800" b="1" dirty="0">
                <a:solidFill>
                  <a:srgbClr val="262626"/>
                </a:solidFill>
                <a:latin typeface="Calibri" panose="020F0502020204030204" pitchFamily="34" charset="0"/>
              </a:endParaRPr>
            </a:p>
          </p:txBody>
        </p:sp>
        <p:cxnSp>
          <p:nvCxnSpPr>
            <p:cNvPr id="16" name="직선 연결선 15">
              <a:extLst>
                <a:ext uri="{FF2B5EF4-FFF2-40B4-BE49-F238E27FC236}">
                  <a16:creationId xmlns:a16="http://schemas.microsoft.com/office/drawing/2014/main" id="{8F238D0E-640A-F6C8-A7E0-1DFD6FF171CF}"/>
                </a:ext>
              </a:extLst>
            </p:cNvPr>
            <p:cNvCxnSpPr>
              <a:cxnSpLocks/>
            </p:cNvCxnSpPr>
            <p:nvPr/>
          </p:nvCxnSpPr>
          <p:spPr>
            <a:xfrm>
              <a:off x="4403726" y="1970088"/>
              <a:ext cx="58737" cy="46152"/>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D3F2A672-C8E3-0739-9BAB-714978997669}"/>
                </a:ext>
              </a:extLst>
            </p:cNvPr>
            <p:cNvCxnSpPr>
              <a:cxnSpLocks/>
            </p:cNvCxnSpPr>
            <p:nvPr/>
          </p:nvCxnSpPr>
          <p:spPr>
            <a:xfrm flipV="1">
              <a:off x="3811588" y="1219200"/>
              <a:ext cx="0" cy="50165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3B473453-9CCF-FD2A-B997-E477EB383571}"/>
                </a:ext>
              </a:extLst>
            </p:cNvPr>
            <p:cNvCxnSpPr>
              <a:cxnSpLocks/>
            </p:cNvCxnSpPr>
            <p:nvPr/>
          </p:nvCxnSpPr>
          <p:spPr>
            <a:xfrm flipH="1">
              <a:off x="3586163" y="1216025"/>
              <a:ext cx="225425"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5" name="직선 화살표 연결선 24">
              <a:extLst>
                <a:ext uri="{FF2B5EF4-FFF2-40B4-BE49-F238E27FC236}">
                  <a16:creationId xmlns:a16="http://schemas.microsoft.com/office/drawing/2014/main" id="{5DAFAE02-B01C-CEF8-192C-75E5464168A4}"/>
                </a:ext>
              </a:extLst>
            </p:cNvPr>
            <p:cNvCxnSpPr>
              <a:cxnSpLocks/>
            </p:cNvCxnSpPr>
            <p:nvPr/>
          </p:nvCxnSpPr>
          <p:spPr>
            <a:xfrm>
              <a:off x="3590925" y="1231105"/>
              <a:ext cx="0" cy="12700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7" name="직선 화살표 연결선 26">
              <a:extLst>
                <a:ext uri="{FF2B5EF4-FFF2-40B4-BE49-F238E27FC236}">
                  <a16:creationId xmlns:a16="http://schemas.microsoft.com/office/drawing/2014/main" id="{F1E97A1C-0D8D-FCAC-369C-C207CC28A89D}"/>
                </a:ext>
              </a:extLst>
            </p:cNvPr>
            <p:cNvCxnSpPr>
              <a:cxnSpLocks/>
            </p:cNvCxnSpPr>
            <p:nvPr/>
          </p:nvCxnSpPr>
          <p:spPr>
            <a:xfrm flipV="1">
              <a:off x="3590925" y="1035843"/>
              <a:ext cx="0" cy="17859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362DBC74-8D97-6005-81D4-433C6758740C}"/>
                </a:ext>
              </a:extLst>
            </p:cNvPr>
            <p:cNvCxnSpPr>
              <a:cxnSpLocks/>
            </p:cNvCxnSpPr>
            <p:nvPr/>
          </p:nvCxnSpPr>
          <p:spPr>
            <a:xfrm flipV="1">
              <a:off x="3590925" y="926306"/>
              <a:ext cx="0" cy="7620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직선 화살표 연결선 30">
              <a:extLst>
                <a:ext uri="{FF2B5EF4-FFF2-40B4-BE49-F238E27FC236}">
                  <a16:creationId xmlns:a16="http://schemas.microsoft.com/office/drawing/2014/main" id="{84E7FA33-F6D4-4D87-C09A-5C2790A91005}"/>
                </a:ext>
              </a:extLst>
            </p:cNvPr>
            <p:cNvCxnSpPr>
              <a:cxnSpLocks/>
            </p:cNvCxnSpPr>
            <p:nvPr/>
          </p:nvCxnSpPr>
          <p:spPr>
            <a:xfrm flipH="1">
              <a:off x="2416175" y="1179510"/>
              <a:ext cx="95885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3" name="직선 연결선 32">
              <a:extLst>
                <a:ext uri="{FF2B5EF4-FFF2-40B4-BE49-F238E27FC236}">
                  <a16:creationId xmlns:a16="http://schemas.microsoft.com/office/drawing/2014/main" id="{080CA947-2EDF-5A41-3357-66D94D77E31A}"/>
                </a:ext>
              </a:extLst>
            </p:cNvPr>
            <p:cNvCxnSpPr>
              <a:cxnSpLocks/>
            </p:cNvCxnSpPr>
            <p:nvPr/>
          </p:nvCxnSpPr>
          <p:spPr>
            <a:xfrm>
              <a:off x="3371850" y="903230"/>
              <a:ext cx="0" cy="48742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직선 화살표 연결선 34">
              <a:extLst>
                <a:ext uri="{FF2B5EF4-FFF2-40B4-BE49-F238E27FC236}">
                  <a16:creationId xmlns:a16="http://schemas.microsoft.com/office/drawing/2014/main" id="{FC9C0C40-79A7-6033-DB4C-04A325D153F0}"/>
                </a:ext>
              </a:extLst>
            </p:cNvPr>
            <p:cNvCxnSpPr>
              <a:cxnSpLocks/>
            </p:cNvCxnSpPr>
            <p:nvPr/>
          </p:nvCxnSpPr>
          <p:spPr>
            <a:xfrm flipH="1">
              <a:off x="1889125" y="1181095"/>
              <a:ext cx="441325"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7" name="직선 화살표 연결선 36">
              <a:extLst>
                <a:ext uri="{FF2B5EF4-FFF2-40B4-BE49-F238E27FC236}">
                  <a16:creationId xmlns:a16="http://schemas.microsoft.com/office/drawing/2014/main" id="{131D41B8-0527-FB45-54AF-92F85EDB19FF}"/>
                </a:ext>
              </a:extLst>
            </p:cNvPr>
            <p:cNvCxnSpPr>
              <a:cxnSpLocks/>
            </p:cNvCxnSpPr>
            <p:nvPr/>
          </p:nvCxnSpPr>
          <p:spPr>
            <a:xfrm flipH="1">
              <a:off x="1895474" y="1320800"/>
              <a:ext cx="1" cy="168909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0" name="직선 연결선 39">
              <a:extLst>
                <a:ext uri="{FF2B5EF4-FFF2-40B4-BE49-F238E27FC236}">
                  <a16:creationId xmlns:a16="http://schemas.microsoft.com/office/drawing/2014/main" id="{98048174-8C55-AC24-0E6A-5E0119186EFA}"/>
                </a:ext>
              </a:extLst>
            </p:cNvPr>
            <p:cNvCxnSpPr>
              <a:cxnSpLocks/>
            </p:cNvCxnSpPr>
            <p:nvPr/>
          </p:nvCxnSpPr>
          <p:spPr>
            <a:xfrm>
              <a:off x="1895475" y="1182262"/>
              <a:ext cx="0" cy="73875"/>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직선 화살표 연결선 41">
              <a:extLst>
                <a:ext uri="{FF2B5EF4-FFF2-40B4-BE49-F238E27FC236}">
                  <a16:creationId xmlns:a16="http://schemas.microsoft.com/office/drawing/2014/main" id="{CD77F833-B8E0-5D82-D74F-4BCA71982C08}"/>
                </a:ext>
              </a:extLst>
            </p:cNvPr>
            <p:cNvCxnSpPr>
              <a:cxnSpLocks/>
            </p:cNvCxnSpPr>
            <p:nvPr/>
          </p:nvCxnSpPr>
          <p:spPr>
            <a:xfrm flipH="1" flipV="1">
              <a:off x="1667668" y="2937658"/>
              <a:ext cx="1" cy="8890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5" name="직선 연결선 44">
              <a:extLst>
                <a:ext uri="{FF2B5EF4-FFF2-40B4-BE49-F238E27FC236}">
                  <a16:creationId xmlns:a16="http://schemas.microsoft.com/office/drawing/2014/main" id="{248C0640-F85F-4A05-72CD-495F240D382F}"/>
                </a:ext>
              </a:extLst>
            </p:cNvPr>
            <p:cNvCxnSpPr>
              <a:cxnSpLocks/>
            </p:cNvCxnSpPr>
            <p:nvPr/>
          </p:nvCxnSpPr>
          <p:spPr>
            <a:xfrm flipH="1">
              <a:off x="1702594" y="3007514"/>
              <a:ext cx="195261"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89357503"/>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EA94F-7BE3-E6E8-8920-5C5582758F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C443B-5DC9-15A6-474F-92A07DB3C4E0}"/>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4" name="그림 3">
            <a:extLst>
              <a:ext uri="{FF2B5EF4-FFF2-40B4-BE49-F238E27FC236}">
                <a16:creationId xmlns:a16="http://schemas.microsoft.com/office/drawing/2014/main" id="{2392F3DC-71EC-A76C-73F3-F02A34490BC4}"/>
              </a:ext>
            </a:extLst>
          </p:cNvPr>
          <p:cNvPicPr>
            <a:picLocks noChangeAspect="1"/>
          </p:cNvPicPr>
          <p:nvPr/>
        </p:nvPicPr>
        <p:blipFill>
          <a:blip r:embed="rId3"/>
          <a:stretch>
            <a:fillRect/>
          </a:stretch>
        </p:blipFill>
        <p:spPr>
          <a:xfrm>
            <a:off x="350290" y="941901"/>
            <a:ext cx="6603784" cy="4022844"/>
          </a:xfrm>
          <a:prstGeom prst="rect">
            <a:avLst/>
          </a:prstGeom>
        </p:spPr>
      </p:pic>
    </p:spTree>
    <p:extLst>
      <p:ext uri="{BB962C8B-B14F-4D97-AF65-F5344CB8AC3E}">
        <p14:creationId xmlns:p14="http://schemas.microsoft.com/office/powerpoint/2010/main" val="4184068798"/>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EFB6C-BE05-8A51-EC04-5B5B895FC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D7E77-3523-70E9-A61D-EAB53E296707}"/>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5" name="그림 4">
            <a:extLst>
              <a:ext uri="{FF2B5EF4-FFF2-40B4-BE49-F238E27FC236}">
                <a16:creationId xmlns:a16="http://schemas.microsoft.com/office/drawing/2014/main" id="{9B460D8E-B7D9-B242-FD77-A705E190B93B}"/>
              </a:ext>
            </a:extLst>
          </p:cNvPr>
          <p:cNvPicPr>
            <a:picLocks noChangeAspect="1"/>
          </p:cNvPicPr>
          <p:nvPr/>
        </p:nvPicPr>
        <p:blipFill>
          <a:blip r:embed="rId3"/>
          <a:stretch>
            <a:fillRect/>
          </a:stretch>
        </p:blipFill>
        <p:spPr>
          <a:xfrm>
            <a:off x="376787" y="999182"/>
            <a:ext cx="6450276" cy="4144318"/>
          </a:xfrm>
          <a:prstGeom prst="rect">
            <a:avLst/>
          </a:prstGeom>
        </p:spPr>
      </p:pic>
    </p:spTree>
    <p:extLst>
      <p:ext uri="{BB962C8B-B14F-4D97-AF65-F5344CB8AC3E}">
        <p14:creationId xmlns:p14="http://schemas.microsoft.com/office/powerpoint/2010/main" val="2151656069"/>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9783B-102B-D220-AD2A-F241DA587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95478-AE1F-231A-23F3-D87A98D21988}"/>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5" name="그림 4">
            <a:extLst>
              <a:ext uri="{FF2B5EF4-FFF2-40B4-BE49-F238E27FC236}">
                <a16:creationId xmlns:a16="http://schemas.microsoft.com/office/drawing/2014/main" id="{8188C2FF-66D9-E4B1-3A7C-C9A6CCA06664}"/>
              </a:ext>
            </a:extLst>
          </p:cNvPr>
          <p:cNvPicPr>
            <a:picLocks noChangeAspect="1"/>
          </p:cNvPicPr>
          <p:nvPr/>
        </p:nvPicPr>
        <p:blipFill>
          <a:blip r:embed="rId3"/>
          <a:stretch>
            <a:fillRect/>
          </a:stretch>
        </p:blipFill>
        <p:spPr>
          <a:xfrm>
            <a:off x="376787" y="999182"/>
            <a:ext cx="6450276" cy="4144318"/>
          </a:xfrm>
          <a:prstGeom prst="rect">
            <a:avLst/>
          </a:prstGeom>
        </p:spPr>
      </p:pic>
      <p:cxnSp>
        <p:nvCxnSpPr>
          <p:cNvPr id="10" name="직선 화살표 연결선 9">
            <a:extLst>
              <a:ext uri="{FF2B5EF4-FFF2-40B4-BE49-F238E27FC236}">
                <a16:creationId xmlns:a16="http://schemas.microsoft.com/office/drawing/2014/main" id="{9619C821-672E-F526-5D06-310AAE27BE49}"/>
              </a:ext>
            </a:extLst>
          </p:cNvPr>
          <p:cNvCxnSpPr>
            <a:cxnSpLocks/>
          </p:cNvCxnSpPr>
          <p:nvPr/>
        </p:nvCxnSpPr>
        <p:spPr>
          <a:xfrm flipH="1">
            <a:off x="6311422" y="1921866"/>
            <a:ext cx="694395"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FC60ED6-18A1-8132-E0AB-4E6061E29A50}"/>
              </a:ext>
            </a:extLst>
          </p:cNvPr>
          <p:cNvSpPr txBox="1"/>
          <p:nvPr/>
        </p:nvSpPr>
        <p:spPr>
          <a:xfrm>
            <a:off x="7033292" y="999366"/>
            <a:ext cx="2233291" cy="297312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The compressed air is continuously supplied from the starting air </a:t>
            </a:r>
          </a:p>
          <a:p>
            <a:pPr>
              <a:lnSpc>
                <a:spcPct val="90000"/>
              </a:lnSpc>
            </a:pPr>
            <a:r>
              <a:rPr lang="en-US" altLang="ko-KR" sz="1600" dirty="0">
                <a:solidFill>
                  <a:srgbClr val="262626"/>
                </a:solidFill>
                <a:latin typeface="Calibri" panose="020F0502020204030204" pitchFamily="34" charset="0"/>
              </a:rPr>
              <a:t>receivers (30 bar) through a reduction station to the Compressed Air System of G/E.</a:t>
            </a:r>
          </a:p>
          <a:p>
            <a:pPr>
              <a:lnSpc>
                <a:spcPct val="90000"/>
              </a:lnSpc>
            </a:pPr>
            <a:endParaRPr lang="en-US" altLang="ko-KR" sz="1600" dirty="0">
              <a:solidFill>
                <a:srgbClr val="262626"/>
              </a:solidFill>
              <a:latin typeface="Calibri" panose="020F0502020204030204" pitchFamily="34" charset="0"/>
            </a:endParaRPr>
          </a:p>
          <a:p>
            <a:pPr>
              <a:lnSpc>
                <a:spcPct val="90000"/>
              </a:lnSpc>
            </a:pPr>
            <a:endParaRPr lang="en-US" altLang="ko-KR" sz="1600" dirty="0">
              <a:solidFill>
                <a:srgbClr val="262626"/>
              </a:solidFill>
              <a:latin typeface="Calibri" panose="020F0502020204030204" pitchFamily="34" charset="0"/>
            </a:endParaRPr>
          </a:p>
          <a:p>
            <a:pPr>
              <a:lnSpc>
                <a:spcPct val="90000"/>
              </a:lnSpc>
            </a:pPr>
            <a:r>
              <a:rPr lang="en-US" altLang="ko-KR" sz="1600" dirty="0">
                <a:solidFill>
                  <a:srgbClr val="262626"/>
                </a:solidFill>
                <a:latin typeface="Calibri" panose="020F0502020204030204" pitchFamily="34" charset="0"/>
              </a:rPr>
              <a:t>1 atm = 1.01325 bar </a:t>
            </a:r>
          </a:p>
          <a:p>
            <a:pPr>
              <a:lnSpc>
                <a:spcPct val="90000"/>
              </a:lnSpc>
            </a:pPr>
            <a:endParaRPr lang="en-US" altLang="ko-KR" sz="1600" dirty="0">
              <a:solidFill>
                <a:srgbClr val="262626"/>
              </a:solidFill>
              <a:latin typeface="Calibri" panose="020F0502020204030204" pitchFamily="34" charset="0"/>
            </a:endParaRPr>
          </a:p>
          <a:p>
            <a:pPr>
              <a:lnSpc>
                <a:spcPct val="90000"/>
              </a:lnSpc>
            </a:pPr>
            <a:r>
              <a:rPr lang="en-US" altLang="ko-KR" sz="1600" dirty="0">
                <a:solidFill>
                  <a:srgbClr val="262626"/>
                </a:solidFill>
                <a:latin typeface="Calibri" panose="020F0502020204030204" pitchFamily="34" charset="0"/>
              </a:rPr>
              <a:t>atm = atmospheres</a:t>
            </a:r>
            <a:endParaRPr lang="ko-KR" altLang="en-US" sz="1600" dirty="0">
              <a:solidFill>
                <a:srgbClr val="262626"/>
              </a:solidFill>
              <a:latin typeface="Calibri" panose="020F0502020204030204" pitchFamily="34" charset="0"/>
            </a:endParaRPr>
          </a:p>
        </p:txBody>
      </p:sp>
      <p:cxnSp>
        <p:nvCxnSpPr>
          <p:cNvPr id="7" name="직선 연결선 6">
            <a:extLst>
              <a:ext uri="{FF2B5EF4-FFF2-40B4-BE49-F238E27FC236}">
                <a16:creationId xmlns:a16="http://schemas.microsoft.com/office/drawing/2014/main" id="{9935A1B1-5B7C-A095-9B8E-A98A16EA8A07}"/>
              </a:ext>
            </a:extLst>
          </p:cNvPr>
          <p:cNvCxnSpPr/>
          <p:nvPr/>
        </p:nvCxnSpPr>
        <p:spPr>
          <a:xfrm>
            <a:off x="4551375" y="1804988"/>
            <a:ext cx="0" cy="24750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직선 연결선 7">
            <a:extLst>
              <a:ext uri="{FF2B5EF4-FFF2-40B4-BE49-F238E27FC236}">
                <a16:creationId xmlns:a16="http://schemas.microsoft.com/office/drawing/2014/main" id="{8B14C57A-176C-D4C4-B559-8E1446A542F8}"/>
              </a:ext>
            </a:extLst>
          </p:cNvPr>
          <p:cNvCxnSpPr/>
          <p:nvPr/>
        </p:nvCxnSpPr>
        <p:spPr>
          <a:xfrm>
            <a:off x="1939950" y="1425626"/>
            <a:ext cx="0" cy="24750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직선 연결선 8">
            <a:extLst>
              <a:ext uri="{FF2B5EF4-FFF2-40B4-BE49-F238E27FC236}">
                <a16:creationId xmlns:a16="http://schemas.microsoft.com/office/drawing/2014/main" id="{C66F19EA-C35C-B7E1-E9B7-C5E5BF62CA6D}"/>
              </a:ext>
            </a:extLst>
          </p:cNvPr>
          <p:cNvCxnSpPr/>
          <p:nvPr/>
        </p:nvCxnSpPr>
        <p:spPr>
          <a:xfrm>
            <a:off x="2868099" y="2500528"/>
            <a:ext cx="0" cy="24750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직선 연결선 10">
            <a:extLst>
              <a:ext uri="{FF2B5EF4-FFF2-40B4-BE49-F238E27FC236}">
                <a16:creationId xmlns:a16="http://schemas.microsoft.com/office/drawing/2014/main" id="{ABA57A43-DF7E-40C3-2057-CF3B13DFD607}"/>
              </a:ext>
            </a:extLst>
          </p:cNvPr>
          <p:cNvCxnSpPr/>
          <p:nvPr/>
        </p:nvCxnSpPr>
        <p:spPr>
          <a:xfrm>
            <a:off x="2408607" y="2564875"/>
            <a:ext cx="0" cy="24750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직선 연결선 11">
            <a:extLst>
              <a:ext uri="{FF2B5EF4-FFF2-40B4-BE49-F238E27FC236}">
                <a16:creationId xmlns:a16="http://schemas.microsoft.com/office/drawing/2014/main" id="{C6CF8572-C930-7805-C7BF-94F5F4339048}"/>
              </a:ext>
            </a:extLst>
          </p:cNvPr>
          <p:cNvCxnSpPr/>
          <p:nvPr/>
        </p:nvCxnSpPr>
        <p:spPr>
          <a:xfrm>
            <a:off x="1831092" y="2440227"/>
            <a:ext cx="0" cy="24750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393360"/>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A1B1E-2910-3266-A5A7-189CF81D6B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1167C-BE9C-BE79-EB66-64BFA90DC3E0}"/>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5" name="그림 4">
            <a:extLst>
              <a:ext uri="{FF2B5EF4-FFF2-40B4-BE49-F238E27FC236}">
                <a16:creationId xmlns:a16="http://schemas.microsoft.com/office/drawing/2014/main" id="{E301D625-9B76-582A-DAAE-F96E0FE80F7B}"/>
              </a:ext>
            </a:extLst>
          </p:cNvPr>
          <p:cNvPicPr>
            <a:picLocks noChangeAspect="1"/>
          </p:cNvPicPr>
          <p:nvPr/>
        </p:nvPicPr>
        <p:blipFill>
          <a:blip r:embed="rId3"/>
          <a:stretch>
            <a:fillRect/>
          </a:stretch>
        </p:blipFill>
        <p:spPr>
          <a:xfrm>
            <a:off x="376787" y="999182"/>
            <a:ext cx="6450276" cy="4144318"/>
          </a:xfrm>
          <a:prstGeom prst="rect">
            <a:avLst/>
          </a:prstGeom>
        </p:spPr>
      </p:pic>
      <p:cxnSp>
        <p:nvCxnSpPr>
          <p:cNvPr id="10" name="직선 화살표 연결선 9">
            <a:extLst>
              <a:ext uri="{FF2B5EF4-FFF2-40B4-BE49-F238E27FC236}">
                <a16:creationId xmlns:a16="http://schemas.microsoft.com/office/drawing/2014/main" id="{1496D4E0-F543-E702-EF8D-DC6D6C85DA36}"/>
              </a:ext>
            </a:extLst>
          </p:cNvPr>
          <p:cNvCxnSpPr>
            <a:cxnSpLocks/>
          </p:cNvCxnSpPr>
          <p:nvPr/>
        </p:nvCxnSpPr>
        <p:spPr>
          <a:xfrm flipH="1">
            <a:off x="4572000" y="1921866"/>
            <a:ext cx="169817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 name="직선 화살표 연결선 5">
            <a:extLst>
              <a:ext uri="{FF2B5EF4-FFF2-40B4-BE49-F238E27FC236}">
                <a16:creationId xmlns:a16="http://schemas.microsoft.com/office/drawing/2014/main" id="{7C3D3F42-F28D-E2C9-392D-A3139DB5C015}"/>
              </a:ext>
            </a:extLst>
          </p:cNvPr>
          <p:cNvCxnSpPr>
            <a:cxnSpLocks/>
          </p:cNvCxnSpPr>
          <p:nvPr/>
        </p:nvCxnSpPr>
        <p:spPr>
          <a:xfrm flipH="1">
            <a:off x="2641218" y="1716757"/>
            <a:ext cx="1930782"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1B3DF105-0E00-A978-3AE0-8911DCAC248B}"/>
              </a:ext>
            </a:extLst>
          </p:cNvPr>
          <p:cNvCxnSpPr>
            <a:cxnSpLocks/>
          </p:cNvCxnSpPr>
          <p:nvPr/>
        </p:nvCxnSpPr>
        <p:spPr>
          <a:xfrm>
            <a:off x="2654968" y="1737382"/>
            <a:ext cx="0" cy="97097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FB172BB4-7352-3115-3852-7066FF22A975}"/>
              </a:ext>
            </a:extLst>
          </p:cNvPr>
          <p:cNvCxnSpPr>
            <a:cxnSpLocks/>
          </p:cNvCxnSpPr>
          <p:nvPr/>
        </p:nvCxnSpPr>
        <p:spPr>
          <a:xfrm flipV="1">
            <a:off x="4592625" y="1693758"/>
            <a:ext cx="0" cy="21517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902254EE-0D4F-4CF8-40DD-7BD823EDCB8D}"/>
              </a:ext>
            </a:extLst>
          </p:cNvPr>
          <p:cNvCxnSpPr>
            <a:cxnSpLocks/>
          </p:cNvCxnSpPr>
          <p:nvPr/>
        </p:nvCxnSpPr>
        <p:spPr>
          <a:xfrm>
            <a:off x="2641218" y="2715234"/>
            <a:ext cx="1635149"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직선 화살표 연결선 22">
            <a:extLst>
              <a:ext uri="{FF2B5EF4-FFF2-40B4-BE49-F238E27FC236}">
                <a16:creationId xmlns:a16="http://schemas.microsoft.com/office/drawing/2014/main" id="{584E36C5-3639-7B45-FC7E-9D7AE5F560D1}"/>
              </a:ext>
            </a:extLst>
          </p:cNvPr>
          <p:cNvCxnSpPr>
            <a:cxnSpLocks/>
          </p:cNvCxnSpPr>
          <p:nvPr/>
        </p:nvCxnSpPr>
        <p:spPr>
          <a:xfrm>
            <a:off x="4258033" y="2730811"/>
            <a:ext cx="0" cy="55552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7" name="직사각형 26">
            <a:extLst>
              <a:ext uri="{FF2B5EF4-FFF2-40B4-BE49-F238E27FC236}">
                <a16:creationId xmlns:a16="http://schemas.microsoft.com/office/drawing/2014/main" id="{B443D8FB-E761-0B83-581E-88DAA8A6B264}"/>
              </a:ext>
            </a:extLst>
          </p:cNvPr>
          <p:cNvSpPr/>
          <p:nvPr/>
        </p:nvSpPr>
        <p:spPr>
          <a:xfrm>
            <a:off x="5010296" y="2142812"/>
            <a:ext cx="4133704" cy="301362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ko-KR" sz="1600" dirty="0">
                <a:solidFill>
                  <a:schemeClr val="bg1"/>
                </a:solidFill>
                <a:latin typeface="Calibri" panose="020F0502020204030204" pitchFamily="34" charset="0"/>
              </a:rPr>
              <a:t>The air starter is activated with a pneumatic 3/2 way solenoid valve (starting valve).</a:t>
            </a:r>
          </a:p>
          <a:p>
            <a:endParaRPr lang="en-US" altLang="ko-KR" sz="1600" dirty="0">
              <a:solidFill>
                <a:schemeClr val="bg1"/>
              </a:solidFill>
              <a:latin typeface="Calibri" panose="020F0502020204030204" pitchFamily="34" charset="0"/>
            </a:endParaRPr>
          </a:p>
          <a:p>
            <a:r>
              <a:rPr lang="en-US" altLang="ko-KR" sz="1600" dirty="0">
                <a:solidFill>
                  <a:schemeClr val="bg1"/>
                </a:solidFill>
                <a:latin typeface="Calibri" panose="020F0502020204030204" pitchFamily="34" charset="0"/>
              </a:rPr>
              <a:t>The air starter can be activated manually from the starting box on the engine, and it can be activated by remote control, manual or automatic.</a:t>
            </a:r>
          </a:p>
          <a:p>
            <a:endParaRPr lang="en-US" altLang="ko-KR" sz="1600" dirty="0">
              <a:solidFill>
                <a:schemeClr val="bg1"/>
              </a:solidFill>
              <a:latin typeface="Calibri" panose="020F0502020204030204" pitchFamily="34" charset="0"/>
            </a:endParaRPr>
          </a:p>
          <a:p>
            <a:r>
              <a:rPr lang="en-US" altLang="ko-KR" sz="1600" dirty="0">
                <a:solidFill>
                  <a:schemeClr val="bg1"/>
                </a:solidFill>
                <a:latin typeface="Calibri" panose="020F0502020204030204" pitchFamily="34" charset="0"/>
              </a:rPr>
              <a:t>When the starting valve is opened, air will be supplied to the drive shaft housing of the air starter.</a:t>
            </a:r>
            <a:endParaRPr lang="ko-KR" altLang="en-US" sz="1600" dirty="0">
              <a:solidFill>
                <a:schemeClr val="bg1"/>
              </a:solidFill>
              <a:latin typeface="Calibri" panose="020F0502020204030204" pitchFamily="34" charset="0"/>
            </a:endParaRPr>
          </a:p>
        </p:txBody>
      </p:sp>
      <p:cxnSp>
        <p:nvCxnSpPr>
          <p:cNvPr id="28" name="직선 연결선 27">
            <a:extLst>
              <a:ext uri="{FF2B5EF4-FFF2-40B4-BE49-F238E27FC236}">
                <a16:creationId xmlns:a16="http://schemas.microsoft.com/office/drawing/2014/main" id="{C2427480-2E5D-96AF-9B3F-E7C90E56122E}"/>
              </a:ext>
            </a:extLst>
          </p:cNvPr>
          <p:cNvCxnSpPr>
            <a:cxnSpLocks/>
          </p:cNvCxnSpPr>
          <p:nvPr/>
        </p:nvCxnSpPr>
        <p:spPr>
          <a:xfrm flipH="1">
            <a:off x="3940629" y="3382593"/>
            <a:ext cx="81357" cy="52961"/>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403F010-59D3-0C82-7576-3E214575DBBE}"/>
              </a:ext>
            </a:extLst>
          </p:cNvPr>
          <p:cNvSpPr txBox="1"/>
          <p:nvPr/>
        </p:nvSpPr>
        <p:spPr>
          <a:xfrm>
            <a:off x="2920911" y="3053491"/>
            <a:ext cx="1053521" cy="313932"/>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(Pneumatic 3/2 way </a:t>
            </a:r>
          </a:p>
          <a:p>
            <a:pPr>
              <a:lnSpc>
                <a:spcPct val="90000"/>
              </a:lnSpc>
            </a:pPr>
            <a:r>
              <a:rPr lang="en-US" altLang="ko-KR" sz="800" dirty="0">
                <a:solidFill>
                  <a:srgbClr val="262626"/>
                </a:solidFill>
                <a:latin typeface="Calibri" panose="020F0502020204030204" pitchFamily="34" charset="0"/>
              </a:rPr>
              <a:t>solenoid valve) </a:t>
            </a:r>
            <a:endParaRPr lang="ko-KR" altLang="en-US" sz="800" dirty="0">
              <a:solidFill>
                <a:srgbClr val="262626"/>
              </a:solidFill>
              <a:latin typeface="Calibri" panose="020F0502020204030204" pitchFamily="34" charset="0"/>
            </a:endParaRPr>
          </a:p>
        </p:txBody>
      </p:sp>
    </p:spTree>
    <p:extLst>
      <p:ext uri="{BB962C8B-B14F-4D97-AF65-F5344CB8AC3E}">
        <p14:creationId xmlns:p14="http://schemas.microsoft.com/office/powerpoint/2010/main" val="4272302844"/>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89976-0A05-5C0D-FD2D-8B1221DEC4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AA942-55CC-755F-6A77-C328E3AB721E}"/>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5" name="그림 4">
            <a:extLst>
              <a:ext uri="{FF2B5EF4-FFF2-40B4-BE49-F238E27FC236}">
                <a16:creationId xmlns:a16="http://schemas.microsoft.com/office/drawing/2014/main" id="{8BE66D42-BB88-33D6-B182-06FF41AE26F1}"/>
              </a:ext>
            </a:extLst>
          </p:cNvPr>
          <p:cNvPicPr>
            <a:picLocks noChangeAspect="1"/>
          </p:cNvPicPr>
          <p:nvPr/>
        </p:nvPicPr>
        <p:blipFill>
          <a:blip r:embed="rId3"/>
          <a:stretch>
            <a:fillRect/>
          </a:stretch>
        </p:blipFill>
        <p:spPr>
          <a:xfrm>
            <a:off x="376787" y="999182"/>
            <a:ext cx="6450276" cy="4144318"/>
          </a:xfrm>
          <a:prstGeom prst="rect">
            <a:avLst/>
          </a:prstGeom>
        </p:spPr>
      </p:pic>
      <p:sp>
        <p:nvSpPr>
          <p:cNvPr id="30" name="TextBox 29">
            <a:extLst>
              <a:ext uri="{FF2B5EF4-FFF2-40B4-BE49-F238E27FC236}">
                <a16:creationId xmlns:a16="http://schemas.microsoft.com/office/drawing/2014/main" id="{BCCC47AB-663C-859E-C018-4429675A792F}"/>
              </a:ext>
            </a:extLst>
          </p:cNvPr>
          <p:cNvSpPr txBox="1"/>
          <p:nvPr/>
        </p:nvSpPr>
        <p:spPr>
          <a:xfrm>
            <a:off x="2920911" y="3053491"/>
            <a:ext cx="1053521" cy="313932"/>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(Pneumatic 3/2 way </a:t>
            </a:r>
          </a:p>
          <a:p>
            <a:pPr>
              <a:lnSpc>
                <a:spcPct val="90000"/>
              </a:lnSpc>
            </a:pPr>
            <a:r>
              <a:rPr lang="en-US" altLang="ko-KR" sz="800" dirty="0">
                <a:solidFill>
                  <a:srgbClr val="262626"/>
                </a:solidFill>
                <a:latin typeface="Calibri" panose="020F0502020204030204" pitchFamily="34" charset="0"/>
              </a:rPr>
              <a:t>solenoid valve) </a:t>
            </a:r>
            <a:endParaRPr lang="ko-KR" altLang="en-US" sz="800" dirty="0">
              <a:solidFill>
                <a:srgbClr val="262626"/>
              </a:solidFill>
              <a:latin typeface="Calibri" panose="020F0502020204030204" pitchFamily="34" charset="0"/>
            </a:endParaRPr>
          </a:p>
        </p:txBody>
      </p:sp>
      <p:sp>
        <p:nvSpPr>
          <p:cNvPr id="3" name="액자 2">
            <a:extLst>
              <a:ext uri="{FF2B5EF4-FFF2-40B4-BE49-F238E27FC236}">
                <a16:creationId xmlns:a16="http://schemas.microsoft.com/office/drawing/2014/main" id="{8631BF56-3EA9-6C83-DF29-06888EFAA408}"/>
              </a:ext>
            </a:extLst>
          </p:cNvPr>
          <p:cNvSpPr/>
          <p:nvPr/>
        </p:nvSpPr>
        <p:spPr>
          <a:xfrm>
            <a:off x="2839451" y="2531033"/>
            <a:ext cx="1093155" cy="870765"/>
          </a:xfrm>
          <a:prstGeom prst="frame">
            <a:avLst>
              <a:gd name="adj1" fmla="val 3144"/>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solidFill>
                <a:schemeClr val="tx1"/>
              </a:solidFill>
            </a:endParaRPr>
          </a:p>
        </p:txBody>
      </p:sp>
      <p:pic>
        <p:nvPicPr>
          <p:cNvPr id="17410" name="Picture 2" descr="How Does 3/2 Way Pneumatic Solenoid Valve Work?">
            <a:extLst>
              <a:ext uri="{FF2B5EF4-FFF2-40B4-BE49-F238E27FC236}">
                <a16:creationId xmlns:a16="http://schemas.microsoft.com/office/drawing/2014/main" id="{46BD5630-66F4-F534-60C7-C5F3892B5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066" y="3040341"/>
            <a:ext cx="5129934" cy="210315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3/2 Way Pneumatic Single Solenoid Valve Manufacturer in India">
            <a:extLst>
              <a:ext uri="{FF2B5EF4-FFF2-40B4-BE49-F238E27FC236}">
                <a16:creationId xmlns:a16="http://schemas.microsoft.com/office/drawing/2014/main" id="{6AC74E33-8B84-FBAE-B998-84A1CF32B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8465" y="937274"/>
            <a:ext cx="2820058" cy="211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213405"/>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F5DA2-9669-805E-B0EE-30A54B9EB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BC995-5C19-400F-6BDE-846BAA6AB598}"/>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4" name="온라인 미디어 3" title="3/2 Directional Control Valve (DCV) Animation | Fluid Power Systems">
            <a:hlinkClick r:id="" action="ppaction://media"/>
            <a:extLst>
              <a:ext uri="{FF2B5EF4-FFF2-40B4-BE49-F238E27FC236}">
                <a16:creationId xmlns:a16="http://schemas.microsoft.com/office/drawing/2014/main" id="{274B5800-2D86-722D-C441-50400BB5A6FA}"/>
              </a:ext>
            </a:extLst>
          </p:cNvPr>
          <p:cNvPicPr>
            <a:picLocks noRot="1" noChangeAspect="1"/>
          </p:cNvPicPr>
          <p:nvPr>
            <a:videoFile r:link="rId1"/>
          </p:nvPr>
        </p:nvPicPr>
        <p:blipFill>
          <a:blip r:embed="rId4"/>
          <a:stretch>
            <a:fillRect/>
          </a:stretch>
        </p:blipFill>
        <p:spPr>
          <a:xfrm>
            <a:off x="433135" y="867686"/>
            <a:ext cx="6730811" cy="3802586"/>
          </a:xfrm>
          <a:prstGeom prst="rect">
            <a:avLst/>
          </a:prstGeom>
        </p:spPr>
      </p:pic>
    </p:spTree>
    <p:extLst>
      <p:ext uri="{BB962C8B-B14F-4D97-AF65-F5344CB8AC3E}">
        <p14:creationId xmlns:p14="http://schemas.microsoft.com/office/powerpoint/2010/main" val="351077554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59490-2444-8121-E313-D5C422D98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281FB-56EF-730F-4518-B039B44BF21A}"/>
              </a:ext>
            </a:extLst>
          </p:cNvPr>
          <p:cNvSpPr>
            <a:spLocks noGrp="1"/>
          </p:cNvSpPr>
          <p:nvPr>
            <p:ph type="title"/>
          </p:nvPr>
        </p:nvSpPr>
        <p:spPr>
          <a:xfrm>
            <a:off x="304799" y="304655"/>
            <a:ext cx="8392313" cy="535531"/>
          </a:xfrm>
        </p:spPr>
        <p:txBody>
          <a:bodyPr/>
          <a:lstStyle/>
          <a:p>
            <a:r>
              <a:rPr lang="en-US" altLang="ko-KR" dirty="0"/>
              <a:t>Thermodynamics</a:t>
            </a:r>
            <a:r>
              <a:rPr lang="en-US" dirty="0"/>
              <a:t>  </a:t>
            </a:r>
          </a:p>
        </p:txBody>
      </p:sp>
      <p:sp>
        <p:nvSpPr>
          <p:cNvPr id="3" name="Text Placeholder 2">
            <a:extLst>
              <a:ext uri="{FF2B5EF4-FFF2-40B4-BE49-F238E27FC236}">
                <a16:creationId xmlns:a16="http://schemas.microsoft.com/office/drawing/2014/main" id="{455436E8-6D92-8A25-61C9-A8AC04F3A295}"/>
              </a:ext>
            </a:extLst>
          </p:cNvPr>
          <p:cNvSpPr>
            <a:spLocks noGrp="1"/>
          </p:cNvSpPr>
          <p:nvPr>
            <p:ph type="body" sz="quarter" idx="10"/>
          </p:nvPr>
        </p:nvSpPr>
        <p:spPr/>
        <p:txBody>
          <a:bodyPr>
            <a:normAutofit/>
          </a:bodyPr>
          <a:lstStyle/>
          <a:p>
            <a:pPr marL="0" indent="0">
              <a:spcAft>
                <a:spcPts val="1000"/>
              </a:spcAft>
              <a:buNone/>
            </a:pPr>
            <a:r>
              <a:rPr lang="en-US" altLang="ko-KR" sz="1600" dirty="0"/>
              <a:t>What is Thermodynamics?</a:t>
            </a:r>
          </a:p>
          <a:p>
            <a:pPr marL="0" indent="0">
              <a:spcAft>
                <a:spcPts val="1000"/>
              </a:spcAft>
              <a:buNone/>
            </a:pPr>
            <a:endParaRPr lang="en-US" altLang="ko-KR" sz="1600" dirty="0"/>
          </a:p>
          <a:p>
            <a:pPr marL="0" indent="0">
              <a:spcAft>
                <a:spcPts val="1000"/>
              </a:spcAft>
              <a:buNone/>
            </a:pPr>
            <a:r>
              <a:rPr lang="en-US" sz="1600" dirty="0">
                <a:solidFill>
                  <a:srgbClr val="000000"/>
                </a:solidFill>
              </a:rPr>
              <a:t>Thermodynamics is a branch of physics which deals with the energy and work of a system.</a:t>
            </a: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It was born in the 19th century as scientists were first discovering how to build and operate steam engines.</a:t>
            </a: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Thermodynamics deals only with the large scale response of a system which we can observe and measure in experiments. Small scale gas interactions are described by the kinetic theory of gases.</a:t>
            </a:r>
          </a:p>
        </p:txBody>
      </p:sp>
    </p:spTree>
    <p:extLst>
      <p:ext uri="{BB962C8B-B14F-4D97-AF65-F5344CB8AC3E}">
        <p14:creationId xmlns:p14="http://schemas.microsoft.com/office/powerpoint/2010/main" val="2888321862"/>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D388F-4F17-AE40-7126-5046D1997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A78BE-DC26-235B-1402-FB2B15EC8CE1}"/>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5" name="그림 4">
            <a:extLst>
              <a:ext uri="{FF2B5EF4-FFF2-40B4-BE49-F238E27FC236}">
                <a16:creationId xmlns:a16="http://schemas.microsoft.com/office/drawing/2014/main" id="{035C3C15-637A-9AD9-6DEA-1FC202019DE0}"/>
              </a:ext>
            </a:extLst>
          </p:cNvPr>
          <p:cNvPicPr>
            <a:picLocks noChangeAspect="1"/>
          </p:cNvPicPr>
          <p:nvPr/>
        </p:nvPicPr>
        <p:blipFill>
          <a:blip r:embed="rId3"/>
          <a:stretch>
            <a:fillRect/>
          </a:stretch>
        </p:blipFill>
        <p:spPr>
          <a:xfrm>
            <a:off x="376787" y="999182"/>
            <a:ext cx="6450276" cy="4144318"/>
          </a:xfrm>
          <a:prstGeom prst="rect">
            <a:avLst/>
          </a:prstGeom>
        </p:spPr>
      </p:pic>
      <p:cxnSp>
        <p:nvCxnSpPr>
          <p:cNvPr id="10" name="직선 화살표 연결선 9">
            <a:extLst>
              <a:ext uri="{FF2B5EF4-FFF2-40B4-BE49-F238E27FC236}">
                <a16:creationId xmlns:a16="http://schemas.microsoft.com/office/drawing/2014/main" id="{B5561C65-BB03-4807-5D78-49F52846A460}"/>
              </a:ext>
            </a:extLst>
          </p:cNvPr>
          <p:cNvCxnSpPr>
            <a:cxnSpLocks/>
          </p:cNvCxnSpPr>
          <p:nvPr/>
        </p:nvCxnSpPr>
        <p:spPr>
          <a:xfrm flipH="1">
            <a:off x="4572000" y="1921866"/>
            <a:ext cx="169817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 name="직선 화살표 연결선 5">
            <a:extLst>
              <a:ext uri="{FF2B5EF4-FFF2-40B4-BE49-F238E27FC236}">
                <a16:creationId xmlns:a16="http://schemas.microsoft.com/office/drawing/2014/main" id="{1B2837B4-30B7-DC78-87AC-B82254015FE7}"/>
              </a:ext>
            </a:extLst>
          </p:cNvPr>
          <p:cNvCxnSpPr>
            <a:cxnSpLocks/>
          </p:cNvCxnSpPr>
          <p:nvPr/>
        </p:nvCxnSpPr>
        <p:spPr>
          <a:xfrm flipH="1">
            <a:off x="2641218" y="1716757"/>
            <a:ext cx="1930782"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4E8D9054-AB1B-958E-2CC1-96A5A09A2E5E}"/>
              </a:ext>
            </a:extLst>
          </p:cNvPr>
          <p:cNvCxnSpPr>
            <a:cxnSpLocks/>
          </p:cNvCxnSpPr>
          <p:nvPr/>
        </p:nvCxnSpPr>
        <p:spPr>
          <a:xfrm>
            <a:off x="2654968" y="1737382"/>
            <a:ext cx="0" cy="97097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47E8F810-9397-5AC5-4DCB-C3CE86E6E86A}"/>
              </a:ext>
            </a:extLst>
          </p:cNvPr>
          <p:cNvCxnSpPr>
            <a:cxnSpLocks/>
          </p:cNvCxnSpPr>
          <p:nvPr/>
        </p:nvCxnSpPr>
        <p:spPr>
          <a:xfrm flipV="1">
            <a:off x="4592625" y="1693758"/>
            <a:ext cx="0" cy="21517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504F8C3C-EE15-9912-6BC5-04AFCD2A4546}"/>
              </a:ext>
            </a:extLst>
          </p:cNvPr>
          <p:cNvCxnSpPr>
            <a:cxnSpLocks/>
          </p:cNvCxnSpPr>
          <p:nvPr/>
        </p:nvCxnSpPr>
        <p:spPr>
          <a:xfrm>
            <a:off x="2641218" y="2715234"/>
            <a:ext cx="1635149"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직선 화살표 연결선 22">
            <a:extLst>
              <a:ext uri="{FF2B5EF4-FFF2-40B4-BE49-F238E27FC236}">
                <a16:creationId xmlns:a16="http://schemas.microsoft.com/office/drawing/2014/main" id="{94D0010F-FFD6-48F4-4072-031569877358}"/>
              </a:ext>
            </a:extLst>
          </p:cNvPr>
          <p:cNvCxnSpPr>
            <a:cxnSpLocks/>
          </p:cNvCxnSpPr>
          <p:nvPr/>
        </p:nvCxnSpPr>
        <p:spPr>
          <a:xfrm>
            <a:off x="4258033" y="2730811"/>
            <a:ext cx="0" cy="55552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7" name="직사각형 26">
            <a:extLst>
              <a:ext uri="{FF2B5EF4-FFF2-40B4-BE49-F238E27FC236}">
                <a16:creationId xmlns:a16="http://schemas.microsoft.com/office/drawing/2014/main" id="{259F850A-A64E-D7A9-3A96-F81717D25F7E}"/>
              </a:ext>
            </a:extLst>
          </p:cNvPr>
          <p:cNvSpPr/>
          <p:nvPr/>
        </p:nvSpPr>
        <p:spPr>
          <a:xfrm>
            <a:off x="5010296" y="2142813"/>
            <a:ext cx="4133704" cy="8547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ko-KR" sz="1600" dirty="0">
                <a:solidFill>
                  <a:schemeClr val="bg1"/>
                </a:solidFill>
                <a:latin typeface="Calibri" panose="020F0502020204030204" pitchFamily="34" charset="0"/>
              </a:rPr>
              <a:t>The air supply will - by activating a piston - bring the drive pinion into engagement with the gear rim on the engine flywheel.</a:t>
            </a:r>
          </a:p>
        </p:txBody>
      </p:sp>
      <p:cxnSp>
        <p:nvCxnSpPr>
          <p:cNvPr id="28" name="직선 연결선 27">
            <a:extLst>
              <a:ext uri="{FF2B5EF4-FFF2-40B4-BE49-F238E27FC236}">
                <a16:creationId xmlns:a16="http://schemas.microsoft.com/office/drawing/2014/main" id="{D8F73C72-5DBE-AAE4-3610-2E09631C976E}"/>
              </a:ext>
            </a:extLst>
          </p:cNvPr>
          <p:cNvCxnSpPr>
            <a:cxnSpLocks/>
          </p:cNvCxnSpPr>
          <p:nvPr/>
        </p:nvCxnSpPr>
        <p:spPr>
          <a:xfrm flipH="1">
            <a:off x="3940629" y="3382593"/>
            <a:ext cx="81357" cy="52961"/>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FA93E3AA-61DE-3D03-2EC1-3A0612E18D76}"/>
              </a:ext>
            </a:extLst>
          </p:cNvPr>
          <p:cNvSpPr txBox="1"/>
          <p:nvPr/>
        </p:nvSpPr>
        <p:spPr>
          <a:xfrm>
            <a:off x="2920911" y="3053491"/>
            <a:ext cx="1053521" cy="313932"/>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(Pneumatic 3/2 way </a:t>
            </a:r>
          </a:p>
          <a:p>
            <a:pPr>
              <a:lnSpc>
                <a:spcPct val="90000"/>
              </a:lnSpc>
            </a:pPr>
            <a:r>
              <a:rPr lang="en-US" altLang="ko-KR" sz="800" dirty="0">
                <a:solidFill>
                  <a:srgbClr val="262626"/>
                </a:solidFill>
                <a:latin typeface="Calibri" panose="020F0502020204030204" pitchFamily="34" charset="0"/>
              </a:rPr>
              <a:t>solenoid valve) </a:t>
            </a:r>
            <a:endParaRPr lang="ko-KR" altLang="en-US" sz="800" dirty="0">
              <a:solidFill>
                <a:srgbClr val="262626"/>
              </a:solidFill>
              <a:latin typeface="Calibri" panose="020F0502020204030204" pitchFamily="34" charset="0"/>
            </a:endParaRPr>
          </a:p>
        </p:txBody>
      </p:sp>
      <p:sp>
        <p:nvSpPr>
          <p:cNvPr id="3" name="TextBox 2">
            <a:extLst>
              <a:ext uri="{FF2B5EF4-FFF2-40B4-BE49-F238E27FC236}">
                <a16:creationId xmlns:a16="http://schemas.microsoft.com/office/drawing/2014/main" id="{3779F7BC-D313-564B-F7AE-725E4BFC4023}"/>
              </a:ext>
            </a:extLst>
          </p:cNvPr>
          <p:cNvSpPr txBox="1"/>
          <p:nvPr/>
        </p:nvSpPr>
        <p:spPr>
          <a:xfrm>
            <a:off x="4452322" y="2482476"/>
            <a:ext cx="478009" cy="313932"/>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Drive pinion</a:t>
            </a:r>
            <a:endParaRPr lang="ko-KR" altLang="en-US" sz="800" dirty="0">
              <a:solidFill>
                <a:srgbClr val="262626"/>
              </a:solidFill>
              <a:latin typeface="Calibri" panose="020F0502020204030204" pitchFamily="34" charset="0"/>
            </a:endParaRPr>
          </a:p>
        </p:txBody>
      </p:sp>
      <p:sp>
        <p:nvSpPr>
          <p:cNvPr id="4" name="TextBox 3">
            <a:extLst>
              <a:ext uri="{FF2B5EF4-FFF2-40B4-BE49-F238E27FC236}">
                <a16:creationId xmlns:a16="http://schemas.microsoft.com/office/drawing/2014/main" id="{EF9D56CC-B5B1-9889-00AF-B05332A1FB54}"/>
              </a:ext>
            </a:extLst>
          </p:cNvPr>
          <p:cNvSpPr txBox="1"/>
          <p:nvPr/>
        </p:nvSpPr>
        <p:spPr>
          <a:xfrm>
            <a:off x="4363393" y="4466730"/>
            <a:ext cx="564292" cy="313932"/>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Engine flywheel</a:t>
            </a:r>
            <a:endParaRPr lang="ko-KR" altLang="en-US" sz="800" dirty="0">
              <a:solidFill>
                <a:srgbClr val="262626"/>
              </a:solidFill>
              <a:latin typeface="Calibri" panose="020F0502020204030204" pitchFamily="34" charset="0"/>
            </a:endParaRPr>
          </a:p>
        </p:txBody>
      </p:sp>
      <p:cxnSp>
        <p:nvCxnSpPr>
          <p:cNvPr id="7" name="직선 연결선 6">
            <a:extLst>
              <a:ext uri="{FF2B5EF4-FFF2-40B4-BE49-F238E27FC236}">
                <a16:creationId xmlns:a16="http://schemas.microsoft.com/office/drawing/2014/main" id="{3FD2C598-C9CA-1CD8-0CDA-77A525993034}"/>
              </a:ext>
            </a:extLst>
          </p:cNvPr>
          <p:cNvCxnSpPr>
            <a:cxnSpLocks/>
          </p:cNvCxnSpPr>
          <p:nvPr/>
        </p:nvCxnSpPr>
        <p:spPr>
          <a:xfrm>
            <a:off x="4601721" y="4309764"/>
            <a:ext cx="0" cy="156966"/>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직선 연결선 10">
            <a:extLst>
              <a:ext uri="{FF2B5EF4-FFF2-40B4-BE49-F238E27FC236}">
                <a16:creationId xmlns:a16="http://schemas.microsoft.com/office/drawing/2014/main" id="{05ACE3B5-A213-C42F-8806-4F18BA38636E}"/>
              </a:ext>
            </a:extLst>
          </p:cNvPr>
          <p:cNvCxnSpPr>
            <a:cxnSpLocks/>
          </p:cNvCxnSpPr>
          <p:nvPr/>
        </p:nvCxnSpPr>
        <p:spPr>
          <a:xfrm flipH="1">
            <a:off x="4527572" y="2776340"/>
            <a:ext cx="41253" cy="520163"/>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1506" name="Picture 2" descr="Animated GIF">
            <a:extLst>
              <a:ext uri="{FF2B5EF4-FFF2-40B4-BE49-F238E27FC236}">
                <a16:creationId xmlns:a16="http://schemas.microsoft.com/office/drawing/2014/main" id="{10F52639-B73D-2427-047E-10084D354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175" y="3014623"/>
            <a:ext cx="2838503" cy="2128877"/>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77F9DB75-5176-4B09-8534-BFF760B0F5D9}"/>
              </a:ext>
            </a:extLst>
          </p:cNvPr>
          <p:cNvSpPr/>
          <p:nvPr/>
        </p:nvSpPr>
        <p:spPr>
          <a:xfrm>
            <a:off x="216857" y="4235123"/>
            <a:ext cx="4133704" cy="90837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ko-KR" sz="1400" dirty="0">
                <a:solidFill>
                  <a:schemeClr val="bg1"/>
                </a:solidFill>
                <a:latin typeface="Calibri" panose="020F0502020204030204" pitchFamily="34" charset="0"/>
              </a:rPr>
              <a:t>This animation illustrates the engagement of the air starter's drive pinion and the gear rim on the engine flywheel. On ships, air starter is driven by compressed air, not electricity.</a:t>
            </a:r>
          </a:p>
        </p:txBody>
      </p:sp>
      <p:pic>
        <p:nvPicPr>
          <p:cNvPr id="19" name="그림 18">
            <a:extLst>
              <a:ext uri="{FF2B5EF4-FFF2-40B4-BE49-F238E27FC236}">
                <a16:creationId xmlns:a16="http://schemas.microsoft.com/office/drawing/2014/main" id="{FEBC717C-19F5-D61A-74B4-832C50C1DBF2}"/>
              </a:ext>
            </a:extLst>
          </p:cNvPr>
          <p:cNvPicPr>
            <a:picLocks noChangeAspect="1"/>
          </p:cNvPicPr>
          <p:nvPr/>
        </p:nvPicPr>
        <p:blipFill>
          <a:blip r:embed="rId5"/>
          <a:stretch>
            <a:fillRect/>
          </a:stretch>
        </p:blipFill>
        <p:spPr>
          <a:xfrm>
            <a:off x="6806440" y="6213"/>
            <a:ext cx="1970551" cy="2139895"/>
          </a:xfrm>
          <a:prstGeom prst="rect">
            <a:avLst/>
          </a:prstGeom>
        </p:spPr>
      </p:pic>
      <p:sp>
        <p:nvSpPr>
          <p:cNvPr id="21" name="직사각형 20">
            <a:extLst>
              <a:ext uri="{FF2B5EF4-FFF2-40B4-BE49-F238E27FC236}">
                <a16:creationId xmlns:a16="http://schemas.microsoft.com/office/drawing/2014/main" id="{346113CC-9638-7695-9517-F9196D86D04E}"/>
              </a:ext>
            </a:extLst>
          </p:cNvPr>
          <p:cNvSpPr/>
          <p:nvPr/>
        </p:nvSpPr>
        <p:spPr>
          <a:xfrm>
            <a:off x="3567213" y="2832026"/>
            <a:ext cx="649326" cy="2138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ko-KR" sz="1600" dirty="0">
                <a:solidFill>
                  <a:schemeClr val="bg1"/>
                </a:solidFill>
                <a:latin typeface="Calibri" panose="020F0502020204030204" pitchFamily="34" charset="0"/>
              </a:rPr>
              <a:t>Push</a:t>
            </a:r>
          </a:p>
        </p:txBody>
      </p:sp>
      <p:sp>
        <p:nvSpPr>
          <p:cNvPr id="8" name="TextBox 7">
            <a:extLst>
              <a:ext uri="{FF2B5EF4-FFF2-40B4-BE49-F238E27FC236}">
                <a16:creationId xmlns:a16="http://schemas.microsoft.com/office/drawing/2014/main" id="{B0EE02D1-FC9F-EC50-3658-3BAF4F281175}"/>
              </a:ext>
            </a:extLst>
          </p:cNvPr>
          <p:cNvSpPr txBox="1"/>
          <p:nvPr/>
        </p:nvSpPr>
        <p:spPr>
          <a:xfrm>
            <a:off x="6270171" y="233389"/>
            <a:ext cx="666265" cy="452432"/>
          </a:xfrm>
          <a:prstGeom prst="rect">
            <a:avLst/>
          </a:prstGeom>
          <a:noFill/>
        </p:spPr>
        <p:txBody>
          <a:bodyPr wrap="square" rtlCol="0">
            <a:spAutoFit/>
          </a:bodyPr>
          <a:lstStyle/>
          <a:p>
            <a:pPr>
              <a:lnSpc>
                <a:spcPct val="90000"/>
              </a:lnSpc>
            </a:pPr>
            <a:r>
              <a:rPr lang="en-US" altLang="ko-KR" sz="1300" dirty="0">
                <a:solidFill>
                  <a:srgbClr val="262626"/>
                </a:solidFill>
                <a:latin typeface="Calibri" panose="020F0502020204030204" pitchFamily="34" charset="0"/>
              </a:rPr>
              <a:t>Drive pinion</a:t>
            </a:r>
            <a:endParaRPr lang="ko-KR" altLang="en-US" sz="1300" dirty="0">
              <a:solidFill>
                <a:srgbClr val="262626"/>
              </a:solidFill>
              <a:latin typeface="Calibri" panose="020F0502020204030204" pitchFamily="34" charset="0"/>
            </a:endParaRPr>
          </a:p>
        </p:txBody>
      </p:sp>
      <p:cxnSp>
        <p:nvCxnSpPr>
          <p:cNvPr id="9" name="직선 연결선 8">
            <a:extLst>
              <a:ext uri="{FF2B5EF4-FFF2-40B4-BE49-F238E27FC236}">
                <a16:creationId xmlns:a16="http://schemas.microsoft.com/office/drawing/2014/main" id="{723958F0-87DC-381D-E551-142580D404D4}"/>
              </a:ext>
            </a:extLst>
          </p:cNvPr>
          <p:cNvCxnSpPr>
            <a:cxnSpLocks/>
          </p:cNvCxnSpPr>
          <p:nvPr/>
        </p:nvCxnSpPr>
        <p:spPr>
          <a:xfrm>
            <a:off x="6556400" y="682624"/>
            <a:ext cx="326665" cy="953671"/>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EE89395-1891-D384-D8E1-5E13ED52260C}"/>
              </a:ext>
            </a:extLst>
          </p:cNvPr>
          <p:cNvSpPr txBox="1"/>
          <p:nvPr/>
        </p:nvSpPr>
        <p:spPr>
          <a:xfrm>
            <a:off x="7971523" y="1639622"/>
            <a:ext cx="867272" cy="272382"/>
          </a:xfrm>
          <a:prstGeom prst="rect">
            <a:avLst/>
          </a:prstGeom>
          <a:noFill/>
        </p:spPr>
        <p:txBody>
          <a:bodyPr wrap="square" rtlCol="0">
            <a:spAutoFit/>
          </a:bodyPr>
          <a:lstStyle/>
          <a:p>
            <a:pPr>
              <a:lnSpc>
                <a:spcPct val="90000"/>
              </a:lnSpc>
            </a:pPr>
            <a:r>
              <a:rPr lang="en-US" altLang="ko-KR" sz="1300" dirty="0">
                <a:solidFill>
                  <a:srgbClr val="262626"/>
                </a:solidFill>
                <a:latin typeface="Calibri" panose="020F0502020204030204" pitchFamily="34" charset="0"/>
              </a:rPr>
              <a:t>Air starter</a:t>
            </a:r>
            <a:endParaRPr lang="ko-KR" altLang="en-US" sz="1300" dirty="0">
              <a:solidFill>
                <a:srgbClr val="262626"/>
              </a:solidFill>
              <a:latin typeface="Calibri" panose="020F0502020204030204" pitchFamily="34" charset="0"/>
            </a:endParaRPr>
          </a:p>
        </p:txBody>
      </p:sp>
      <p:sp>
        <p:nvSpPr>
          <p:cNvPr id="17" name="TextBox 16">
            <a:extLst>
              <a:ext uri="{FF2B5EF4-FFF2-40B4-BE49-F238E27FC236}">
                <a16:creationId xmlns:a16="http://schemas.microsoft.com/office/drawing/2014/main" id="{A7B4E42C-C73D-014B-9FC2-5C939889B1BF}"/>
              </a:ext>
            </a:extLst>
          </p:cNvPr>
          <p:cNvSpPr txBox="1"/>
          <p:nvPr/>
        </p:nvSpPr>
        <p:spPr>
          <a:xfrm>
            <a:off x="4540715" y="3022875"/>
            <a:ext cx="564292" cy="203133"/>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Gear rim</a:t>
            </a:r>
            <a:endParaRPr lang="ko-KR" altLang="en-US" sz="800" dirty="0">
              <a:solidFill>
                <a:srgbClr val="262626"/>
              </a:solidFill>
              <a:latin typeface="Calibri" panose="020F0502020204030204" pitchFamily="34" charset="0"/>
            </a:endParaRPr>
          </a:p>
        </p:txBody>
      </p:sp>
      <p:cxnSp>
        <p:nvCxnSpPr>
          <p:cNvPr id="25" name="직선 연결선 24">
            <a:extLst>
              <a:ext uri="{FF2B5EF4-FFF2-40B4-BE49-F238E27FC236}">
                <a16:creationId xmlns:a16="http://schemas.microsoft.com/office/drawing/2014/main" id="{B3B98F67-B384-CFB2-AAAD-D6924D3FA79F}"/>
              </a:ext>
            </a:extLst>
          </p:cNvPr>
          <p:cNvCxnSpPr>
            <a:cxnSpLocks/>
          </p:cNvCxnSpPr>
          <p:nvPr/>
        </p:nvCxnSpPr>
        <p:spPr>
          <a:xfrm flipH="1">
            <a:off x="4558102" y="3184266"/>
            <a:ext cx="69046" cy="20085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8895448"/>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BA19A-C534-9018-68A9-F1C35AA2CB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ED7A8-41E0-73FD-892F-DEDA2E4FE751}"/>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12" name="그림 11">
            <a:extLst>
              <a:ext uri="{FF2B5EF4-FFF2-40B4-BE49-F238E27FC236}">
                <a16:creationId xmlns:a16="http://schemas.microsoft.com/office/drawing/2014/main" id="{E1A5ED0E-374C-E2BC-EAF0-B772A39DB5E3}"/>
              </a:ext>
            </a:extLst>
          </p:cNvPr>
          <p:cNvPicPr>
            <a:picLocks noChangeAspect="1"/>
          </p:cNvPicPr>
          <p:nvPr/>
        </p:nvPicPr>
        <p:blipFill>
          <a:blip r:embed="rId3"/>
          <a:stretch>
            <a:fillRect/>
          </a:stretch>
        </p:blipFill>
        <p:spPr>
          <a:xfrm>
            <a:off x="1563925" y="957982"/>
            <a:ext cx="5658640" cy="3543795"/>
          </a:xfrm>
          <a:prstGeom prst="rect">
            <a:avLst/>
          </a:prstGeom>
        </p:spPr>
      </p:pic>
      <p:sp>
        <p:nvSpPr>
          <p:cNvPr id="13" name="TextBox 12">
            <a:extLst>
              <a:ext uri="{FF2B5EF4-FFF2-40B4-BE49-F238E27FC236}">
                <a16:creationId xmlns:a16="http://schemas.microsoft.com/office/drawing/2014/main" id="{7B021B5E-C20D-B982-CE43-5581558BAB27}"/>
              </a:ext>
            </a:extLst>
          </p:cNvPr>
          <p:cNvSpPr txBox="1"/>
          <p:nvPr/>
        </p:nvSpPr>
        <p:spPr>
          <a:xfrm>
            <a:off x="3465667" y="4635133"/>
            <a:ext cx="3835210"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Example of an air starter installed in a G/E</a:t>
            </a:r>
            <a:endParaRPr lang="ko-KR" altLang="en-US" sz="1600" dirty="0">
              <a:solidFill>
                <a:srgbClr val="262626"/>
              </a:solidFill>
              <a:latin typeface="Calibri" panose="020F0502020204030204" pitchFamily="34" charset="0"/>
            </a:endParaRPr>
          </a:p>
        </p:txBody>
      </p:sp>
      <p:sp>
        <p:nvSpPr>
          <p:cNvPr id="3" name="TextBox 2">
            <a:extLst>
              <a:ext uri="{FF2B5EF4-FFF2-40B4-BE49-F238E27FC236}">
                <a16:creationId xmlns:a16="http://schemas.microsoft.com/office/drawing/2014/main" id="{7AEF7139-12AC-1326-191C-ACB89C691E15}"/>
              </a:ext>
            </a:extLst>
          </p:cNvPr>
          <p:cNvSpPr txBox="1"/>
          <p:nvPr/>
        </p:nvSpPr>
        <p:spPr>
          <a:xfrm>
            <a:off x="247506" y="4619573"/>
            <a:ext cx="1598828"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Engine flywheel</a:t>
            </a:r>
            <a:endParaRPr lang="ko-KR" altLang="en-US" sz="1600" dirty="0">
              <a:solidFill>
                <a:srgbClr val="262626"/>
              </a:solidFill>
              <a:latin typeface="Calibri" panose="020F0502020204030204" pitchFamily="34" charset="0"/>
            </a:endParaRPr>
          </a:p>
        </p:txBody>
      </p:sp>
      <p:cxnSp>
        <p:nvCxnSpPr>
          <p:cNvPr id="4" name="직선 연결선 3">
            <a:extLst>
              <a:ext uri="{FF2B5EF4-FFF2-40B4-BE49-F238E27FC236}">
                <a16:creationId xmlns:a16="http://schemas.microsoft.com/office/drawing/2014/main" id="{178B8106-81F9-7323-EBF8-C738CC92DCF5}"/>
              </a:ext>
            </a:extLst>
          </p:cNvPr>
          <p:cNvCxnSpPr>
            <a:cxnSpLocks/>
          </p:cNvCxnSpPr>
          <p:nvPr/>
        </p:nvCxnSpPr>
        <p:spPr>
          <a:xfrm flipH="1">
            <a:off x="1563925" y="3671350"/>
            <a:ext cx="1254902" cy="948223"/>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직선 연결선 5">
            <a:extLst>
              <a:ext uri="{FF2B5EF4-FFF2-40B4-BE49-F238E27FC236}">
                <a16:creationId xmlns:a16="http://schemas.microsoft.com/office/drawing/2014/main" id="{CCE5B6CD-3FD7-76A4-A22B-A2B4879C0BFE}"/>
              </a:ext>
            </a:extLst>
          </p:cNvPr>
          <p:cNvCxnSpPr>
            <a:cxnSpLocks/>
          </p:cNvCxnSpPr>
          <p:nvPr/>
        </p:nvCxnSpPr>
        <p:spPr>
          <a:xfrm flipH="1">
            <a:off x="1416289" y="3021365"/>
            <a:ext cx="1675337" cy="479721"/>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B40D617-19A4-FFF4-80E9-5F34617B06C9}"/>
              </a:ext>
            </a:extLst>
          </p:cNvPr>
          <p:cNvSpPr txBox="1"/>
          <p:nvPr/>
        </p:nvSpPr>
        <p:spPr>
          <a:xfrm>
            <a:off x="686063" y="3262151"/>
            <a:ext cx="721714" cy="535531"/>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Drive pinion</a:t>
            </a:r>
            <a:endParaRPr lang="ko-KR" altLang="en-US" sz="1600" dirty="0">
              <a:solidFill>
                <a:srgbClr val="262626"/>
              </a:solidFill>
              <a:latin typeface="Calibri" panose="020F0502020204030204" pitchFamily="34" charset="0"/>
            </a:endParaRPr>
          </a:p>
        </p:txBody>
      </p:sp>
      <p:cxnSp>
        <p:nvCxnSpPr>
          <p:cNvPr id="10" name="직선 연결선 9">
            <a:extLst>
              <a:ext uri="{FF2B5EF4-FFF2-40B4-BE49-F238E27FC236}">
                <a16:creationId xmlns:a16="http://schemas.microsoft.com/office/drawing/2014/main" id="{A39B8E80-93C6-A1C3-8F97-19ED10D70AC2}"/>
              </a:ext>
            </a:extLst>
          </p:cNvPr>
          <p:cNvCxnSpPr>
            <a:cxnSpLocks/>
          </p:cNvCxnSpPr>
          <p:nvPr/>
        </p:nvCxnSpPr>
        <p:spPr>
          <a:xfrm flipH="1">
            <a:off x="5548277" y="2571750"/>
            <a:ext cx="2031798" cy="449615"/>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3251F36-0EC5-B5AD-AD82-2ECD1DAB0926}"/>
              </a:ext>
            </a:extLst>
          </p:cNvPr>
          <p:cNvSpPr txBox="1"/>
          <p:nvPr/>
        </p:nvSpPr>
        <p:spPr>
          <a:xfrm>
            <a:off x="7633094" y="2407909"/>
            <a:ext cx="1064018"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Air starter</a:t>
            </a:r>
            <a:endParaRPr lang="ko-KR" altLang="en-US" sz="1600" dirty="0">
              <a:solidFill>
                <a:srgbClr val="262626"/>
              </a:solidFill>
              <a:latin typeface="Calibri" panose="020F0502020204030204" pitchFamily="34" charset="0"/>
            </a:endParaRPr>
          </a:p>
        </p:txBody>
      </p:sp>
      <p:pic>
        <p:nvPicPr>
          <p:cNvPr id="5" name="Picture 2" descr="Four stroke diesel engine | 3D CAD Model Library | GrabCAD">
            <a:extLst>
              <a:ext uri="{FF2B5EF4-FFF2-40B4-BE49-F238E27FC236}">
                <a16:creationId xmlns:a16="http://schemas.microsoft.com/office/drawing/2014/main" id="{5FB2FC9D-24A5-C06B-216F-F0066552D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378712" y="957982"/>
            <a:ext cx="1768751" cy="117916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연결선 6">
            <a:extLst>
              <a:ext uri="{FF2B5EF4-FFF2-40B4-BE49-F238E27FC236}">
                <a16:creationId xmlns:a16="http://schemas.microsoft.com/office/drawing/2014/main" id="{E46E584C-9EF4-C558-4ACD-A970FF3FD41E}"/>
              </a:ext>
            </a:extLst>
          </p:cNvPr>
          <p:cNvCxnSpPr>
            <a:cxnSpLocks/>
          </p:cNvCxnSpPr>
          <p:nvPr/>
        </p:nvCxnSpPr>
        <p:spPr>
          <a:xfrm flipH="1">
            <a:off x="2747303" y="4000842"/>
            <a:ext cx="344323" cy="618731"/>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1AD022F-5B21-5387-C977-4AB3B9E088D9}"/>
              </a:ext>
            </a:extLst>
          </p:cNvPr>
          <p:cNvSpPr txBox="1"/>
          <p:nvPr/>
        </p:nvSpPr>
        <p:spPr>
          <a:xfrm>
            <a:off x="2126727" y="4597548"/>
            <a:ext cx="1254902" cy="535531"/>
          </a:xfrm>
          <a:prstGeom prst="rect">
            <a:avLst/>
          </a:prstGeom>
          <a:noFill/>
        </p:spPr>
        <p:txBody>
          <a:bodyPr wrap="square" rtlCol="0">
            <a:spAutoFit/>
          </a:bodyPr>
          <a:lstStyle/>
          <a:p>
            <a:pPr algn="ctr">
              <a:lnSpc>
                <a:spcPct val="90000"/>
              </a:lnSpc>
            </a:pPr>
            <a:r>
              <a:rPr lang="en-US" altLang="ko-KR" sz="1600" dirty="0">
                <a:solidFill>
                  <a:srgbClr val="262626"/>
                </a:solidFill>
                <a:latin typeface="Calibri" panose="020F0502020204030204" pitchFamily="34" charset="0"/>
              </a:rPr>
              <a:t>Gear rim of flywheel</a:t>
            </a:r>
            <a:endParaRPr lang="ko-KR" altLang="en-US" sz="1600" dirty="0">
              <a:solidFill>
                <a:srgbClr val="262626"/>
              </a:solidFill>
              <a:latin typeface="Calibri" panose="020F0502020204030204" pitchFamily="34" charset="0"/>
            </a:endParaRPr>
          </a:p>
        </p:txBody>
      </p:sp>
    </p:spTree>
    <p:extLst>
      <p:ext uri="{BB962C8B-B14F-4D97-AF65-F5344CB8AC3E}">
        <p14:creationId xmlns:p14="http://schemas.microsoft.com/office/powerpoint/2010/main" val="2669538436"/>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95423-3338-1CE2-4D45-57BBFE15B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EB603-42DD-8C8F-1FB1-E937F32BC8DB}"/>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4" name="그림 3">
            <a:extLst>
              <a:ext uri="{FF2B5EF4-FFF2-40B4-BE49-F238E27FC236}">
                <a16:creationId xmlns:a16="http://schemas.microsoft.com/office/drawing/2014/main" id="{AE0D353B-711B-896B-DE02-F106447053B3}"/>
              </a:ext>
            </a:extLst>
          </p:cNvPr>
          <p:cNvPicPr>
            <a:picLocks noChangeAspect="1"/>
          </p:cNvPicPr>
          <p:nvPr/>
        </p:nvPicPr>
        <p:blipFill>
          <a:blip r:embed="rId3"/>
          <a:stretch>
            <a:fillRect/>
          </a:stretch>
        </p:blipFill>
        <p:spPr>
          <a:xfrm>
            <a:off x="689162" y="893132"/>
            <a:ext cx="6282280" cy="4160990"/>
          </a:xfrm>
          <a:prstGeom prst="rect">
            <a:avLst/>
          </a:prstGeom>
        </p:spPr>
      </p:pic>
      <p:sp>
        <p:nvSpPr>
          <p:cNvPr id="5" name="TextBox 4">
            <a:extLst>
              <a:ext uri="{FF2B5EF4-FFF2-40B4-BE49-F238E27FC236}">
                <a16:creationId xmlns:a16="http://schemas.microsoft.com/office/drawing/2014/main" id="{4727DE54-7598-C68D-C077-30B8B76B4869}"/>
              </a:ext>
            </a:extLst>
          </p:cNvPr>
          <p:cNvSpPr txBox="1"/>
          <p:nvPr/>
        </p:nvSpPr>
        <p:spPr>
          <a:xfrm>
            <a:off x="7060821" y="1507975"/>
            <a:ext cx="1223211"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Drive pinion</a:t>
            </a:r>
            <a:endParaRPr lang="ko-KR" altLang="en-US" sz="1600" dirty="0">
              <a:solidFill>
                <a:srgbClr val="262626"/>
              </a:solidFill>
              <a:latin typeface="Calibri" panose="020F0502020204030204" pitchFamily="34" charset="0"/>
            </a:endParaRPr>
          </a:p>
        </p:txBody>
      </p:sp>
      <p:cxnSp>
        <p:nvCxnSpPr>
          <p:cNvPr id="6" name="직선 연결선 5">
            <a:extLst>
              <a:ext uri="{FF2B5EF4-FFF2-40B4-BE49-F238E27FC236}">
                <a16:creationId xmlns:a16="http://schemas.microsoft.com/office/drawing/2014/main" id="{7C438C31-6692-39E2-7C1D-E52D10F1C0F7}"/>
              </a:ext>
            </a:extLst>
          </p:cNvPr>
          <p:cNvCxnSpPr>
            <a:cxnSpLocks/>
          </p:cNvCxnSpPr>
          <p:nvPr/>
        </p:nvCxnSpPr>
        <p:spPr>
          <a:xfrm>
            <a:off x="6656327" y="1664941"/>
            <a:ext cx="431991"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EE6AE19-AEE4-6FA4-B4FF-7563538AB5AD}"/>
              </a:ext>
            </a:extLst>
          </p:cNvPr>
          <p:cNvSpPr txBox="1"/>
          <p:nvPr/>
        </p:nvSpPr>
        <p:spPr>
          <a:xfrm>
            <a:off x="1753748" y="4793136"/>
            <a:ext cx="5307073"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Example of an air starter (turbine starter) installed in a G/E</a:t>
            </a:r>
            <a:endParaRPr lang="ko-KR" altLang="en-US" sz="1600" dirty="0">
              <a:solidFill>
                <a:srgbClr val="262626"/>
              </a:solidFill>
              <a:latin typeface="Calibri" panose="020F0502020204030204" pitchFamily="34" charset="0"/>
            </a:endParaRPr>
          </a:p>
        </p:txBody>
      </p:sp>
    </p:spTree>
    <p:extLst>
      <p:ext uri="{BB962C8B-B14F-4D97-AF65-F5344CB8AC3E}">
        <p14:creationId xmlns:p14="http://schemas.microsoft.com/office/powerpoint/2010/main" val="3071817534"/>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B3055-4EA4-DCD9-4DC5-961B6C0FAB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EF944-1758-AF6A-B47A-028B4F19E92B}"/>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9" name="그림 8">
            <a:extLst>
              <a:ext uri="{FF2B5EF4-FFF2-40B4-BE49-F238E27FC236}">
                <a16:creationId xmlns:a16="http://schemas.microsoft.com/office/drawing/2014/main" id="{B2134BC6-C275-E943-84A5-07054C8D2786}"/>
              </a:ext>
            </a:extLst>
          </p:cNvPr>
          <p:cNvPicPr>
            <a:picLocks noChangeAspect="1"/>
          </p:cNvPicPr>
          <p:nvPr/>
        </p:nvPicPr>
        <p:blipFill>
          <a:blip r:embed="rId3"/>
          <a:stretch>
            <a:fillRect/>
          </a:stretch>
        </p:blipFill>
        <p:spPr>
          <a:xfrm rot="5400000">
            <a:off x="1593287" y="-292463"/>
            <a:ext cx="4303314" cy="6568615"/>
          </a:xfrm>
          <a:prstGeom prst="rect">
            <a:avLst/>
          </a:prstGeom>
        </p:spPr>
      </p:pic>
      <p:sp>
        <p:nvSpPr>
          <p:cNvPr id="10" name="TextBox 9">
            <a:extLst>
              <a:ext uri="{FF2B5EF4-FFF2-40B4-BE49-F238E27FC236}">
                <a16:creationId xmlns:a16="http://schemas.microsoft.com/office/drawing/2014/main" id="{1003E91B-1777-1A6C-F425-87F2F1467B5B}"/>
              </a:ext>
            </a:extLst>
          </p:cNvPr>
          <p:cNvSpPr txBox="1"/>
          <p:nvPr/>
        </p:nvSpPr>
        <p:spPr>
          <a:xfrm>
            <a:off x="4500955" y="1608761"/>
            <a:ext cx="2951488"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Exploded view of the air starter</a:t>
            </a:r>
            <a:endParaRPr lang="ko-KR" altLang="en-US" sz="1600" dirty="0">
              <a:solidFill>
                <a:srgbClr val="262626"/>
              </a:solidFill>
              <a:latin typeface="Calibri" panose="020F0502020204030204" pitchFamily="34" charset="0"/>
            </a:endParaRPr>
          </a:p>
        </p:txBody>
      </p:sp>
      <p:sp>
        <p:nvSpPr>
          <p:cNvPr id="3" name="TextBox 2">
            <a:extLst>
              <a:ext uri="{FF2B5EF4-FFF2-40B4-BE49-F238E27FC236}">
                <a16:creationId xmlns:a16="http://schemas.microsoft.com/office/drawing/2014/main" id="{61131247-74EA-EA93-413A-53C04CEE2952}"/>
              </a:ext>
            </a:extLst>
          </p:cNvPr>
          <p:cNvSpPr txBox="1"/>
          <p:nvPr/>
        </p:nvSpPr>
        <p:spPr>
          <a:xfrm>
            <a:off x="267845" y="4825002"/>
            <a:ext cx="1223211"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Drive pinion</a:t>
            </a:r>
            <a:endParaRPr lang="ko-KR" altLang="en-US" sz="1600" dirty="0">
              <a:solidFill>
                <a:srgbClr val="262626"/>
              </a:solidFill>
              <a:latin typeface="Calibri" panose="020F0502020204030204" pitchFamily="34" charset="0"/>
            </a:endParaRPr>
          </a:p>
        </p:txBody>
      </p:sp>
      <p:cxnSp>
        <p:nvCxnSpPr>
          <p:cNvPr id="4" name="직선 연결선 3">
            <a:extLst>
              <a:ext uri="{FF2B5EF4-FFF2-40B4-BE49-F238E27FC236}">
                <a16:creationId xmlns:a16="http://schemas.microsoft.com/office/drawing/2014/main" id="{524C3087-BC8E-B451-B0CC-2219964BC6B3}"/>
              </a:ext>
            </a:extLst>
          </p:cNvPr>
          <p:cNvCxnSpPr>
            <a:cxnSpLocks/>
          </p:cNvCxnSpPr>
          <p:nvPr/>
        </p:nvCxnSpPr>
        <p:spPr>
          <a:xfrm flipV="1">
            <a:off x="1395949" y="4750755"/>
            <a:ext cx="212845" cy="155586"/>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직선 화살표 연결선 6">
            <a:extLst>
              <a:ext uri="{FF2B5EF4-FFF2-40B4-BE49-F238E27FC236}">
                <a16:creationId xmlns:a16="http://schemas.microsoft.com/office/drawing/2014/main" id="{1DAC542E-940A-594A-F41D-FAA00EB8E94B}"/>
              </a:ext>
            </a:extLst>
          </p:cNvPr>
          <p:cNvCxnSpPr/>
          <p:nvPr/>
        </p:nvCxnSpPr>
        <p:spPr>
          <a:xfrm flipH="1">
            <a:off x="6594380" y="3931605"/>
            <a:ext cx="178754" cy="144379"/>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 name="직선 화살표 연결선 7">
            <a:extLst>
              <a:ext uri="{FF2B5EF4-FFF2-40B4-BE49-F238E27FC236}">
                <a16:creationId xmlns:a16="http://schemas.microsoft.com/office/drawing/2014/main" id="{D3DA3219-F1F5-C77B-50F2-976C5EA7177C}"/>
              </a:ext>
            </a:extLst>
          </p:cNvPr>
          <p:cNvCxnSpPr/>
          <p:nvPr/>
        </p:nvCxnSpPr>
        <p:spPr>
          <a:xfrm flipH="1">
            <a:off x="4627466" y="2948232"/>
            <a:ext cx="178754" cy="144379"/>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BF7B244C-B929-C20C-5FB1-F3DC4F76A618}"/>
              </a:ext>
            </a:extLst>
          </p:cNvPr>
          <p:cNvCxnSpPr>
            <a:cxnSpLocks/>
          </p:cNvCxnSpPr>
          <p:nvPr/>
        </p:nvCxnSpPr>
        <p:spPr>
          <a:xfrm flipV="1">
            <a:off x="3177447" y="3097374"/>
            <a:ext cx="175355" cy="152400"/>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 name="직선 화살표 연결선 12">
            <a:extLst>
              <a:ext uri="{FF2B5EF4-FFF2-40B4-BE49-F238E27FC236}">
                <a16:creationId xmlns:a16="http://schemas.microsoft.com/office/drawing/2014/main" id="{4CBDFD52-F4ED-5B07-BE47-B35FEE87942A}"/>
              </a:ext>
            </a:extLst>
          </p:cNvPr>
          <p:cNvCxnSpPr/>
          <p:nvPr/>
        </p:nvCxnSpPr>
        <p:spPr>
          <a:xfrm flipH="1">
            <a:off x="2608166" y="3254537"/>
            <a:ext cx="178754" cy="144379"/>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직선 화살표 연결선 13">
            <a:extLst>
              <a:ext uri="{FF2B5EF4-FFF2-40B4-BE49-F238E27FC236}">
                <a16:creationId xmlns:a16="http://schemas.microsoft.com/office/drawing/2014/main" id="{0C160E5B-5D14-8747-F824-8D438655E87A}"/>
              </a:ext>
            </a:extLst>
          </p:cNvPr>
          <p:cNvCxnSpPr/>
          <p:nvPr/>
        </p:nvCxnSpPr>
        <p:spPr>
          <a:xfrm flipH="1">
            <a:off x="4439186" y="4182749"/>
            <a:ext cx="178754" cy="144379"/>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FB5BE0FD-6D1C-DD90-03EB-895668F4203A}"/>
              </a:ext>
            </a:extLst>
          </p:cNvPr>
          <p:cNvCxnSpPr>
            <a:cxnSpLocks/>
          </p:cNvCxnSpPr>
          <p:nvPr/>
        </p:nvCxnSpPr>
        <p:spPr>
          <a:xfrm>
            <a:off x="7363066" y="2234436"/>
            <a:ext cx="0" cy="240361"/>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503319B-6B57-0B83-01CD-87446DACB7D1}"/>
              </a:ext>
            </a:extLst>
          </p:cNvPr>
          <p:cNvSpPr txBox="1"/>
          <p:nvPr/>
        </p:nvSpPr>
        <p:spPr>
          <a:xfrm>
            <a:off x="7363066" y="2197650"/>
            <a:ext cx="962248"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 Bearing</a:t>
            </a:r>
            <a:endParaRPr lang="ko-KR" altLang="en-US" sz="1600" dirty="0">
              <a:solidFill>
                <a:srgbClr val="262626"/>
              </a:solidFill>
              <a:latin typeface="Calibri" panose="020F0502020204030204" pitchFamily="34" charset="0"/>
            </a:endParaRPr>
          </a:p>
        </p:txBody>
      </p:sp>
      <p:cxnSp>
        <p:nvCxnSpPr>
          <p:cNvPr id="18" name="직선 화살표 연결선 17">
            <a:extLst>
              <a:ext uri="{FF2B5EF4-FFF2-40B4-BE49-F238E27FC236}">
                <a16:creationId xmlns:a16="http://schemas.microsoft.com/office/drawing/2014/main" id="{C75FFB52-683B-618C-87A0-F161653A0142}"/>
              </a:ext>
            </a:extLst>
          </p:cNvPr>
          <p:cNvCxnSpPr>
            <a:cxnSpLocks/>
          </p:cNvCxnSpPr>
          <p:nvPr/>
        </p:nvCxnSpPr>
        <p:spPr>
          <a:xfrm flipH="1">
            <a:off x="2697543" y="1816773"/>
            <a:ext cx="89377" cy="144379"/>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2A33EEB8-3CB5-12F2-2AB0-9C5FBDBF708C}"/>
              </a:ext>
            </a:extLst>
          </p:cNvPr>
          <p:cNvCxnSpPr>
            <a:cxnSpLocks/>
          </p:cNvCxnSpPr>
          <p:nvPr/>
        </p:nvCxnSpPr>
        <p:spPr>
          <a:xfrm flipH="1">
            <a:off x="2485559" y="1850503"/>
            <a:ext cx="89377" cy="144379"/>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직선 화살표 연결선 20">
            <a:extLst>
              <a:ext uri="{FF2B5EF4-FFF2-40B4-BE49-F238E27FC236}">
                <a16:creationId xmlns:a16="http://schemas.microsoft.com/office/drawing/2014/main" id="{F4837163-032B-AF6C-1B68-D8149829BD9A}"/>
              </a:ext>
            </a:extLst>
          </p:cNvPr>
          <p:cNvCxnSpPr>
            <a:cxnSpLocks/>
          </p:cNvCxnSpPr>
          <p:nvPr/>
        </p:nvCxnSpPr>
        <p:spPr>
          <a:xfrm flipH="1">
            <a:off x="2070059" y="1590946"/>
            <a:ext cx="89377" cy="144379"/>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22A2A264-5FC0-16FB-7A91-2AFF01E2C222}"/>
              </a:ext>
            </a:extLst>
          </p:cNvPr>
          <p:cNvCxnSpPr>
            <a:cxnSpLocks/>
          </p:cNvCxnSpPr>
          <p:nvPr/>
        </p:nvCxnSpPr>
        <p:spPr>
          <a:xfrm flipH="1">
            <a:off x="4928438" y="2933482"/>
            <a:ext cx="89377" cy="144379"/>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직선 화살표 연결선 22">
            <a:extLst>
              <a:ext uri="{FF2B5EF4-FFF2-40B4-BE49-F238E27FC236}">
                <a16:creationId xmlns:a16="http://schemas.microsoft.com/office/drawing/2014/main" id="{2843B359-F84F-111C-ACAC-B01EF1C4785D}"/>
              </a:ext>
            </a:extLst>
          </p:cNvPr>
          <p:cNvCxnSpPr>
            <a:cxnSpLocks/>
          </p:cNvCxnSpPr>
          <p:nvPr/>
        </p:nvCxnSpPr>
        <p:spPr>
          <a:xfrm flipH="1">
            <a:off x="5455680" y="3238671"/>
            <a:ext cx="89377" cy="144379"/>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E0365FB1-59B1-20F7-9351-477D74F05E4B}"/>
              </a:ext>
            </a:extLst>
          </p:cNvPr>
          <p:cNvCxnSpPr>
            <a:cxnSpLocks/>
          </p:cNvCxnSpPr>
          <p:nvPr/>
        </p:nvCxnSpPr>
        <p:spPr>
          <a:xfrm flipV="1">
            <a:off x="2193813" y="3774478"/>
            <a:ext cx="157503" cy="91812"/>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55FF52DF-E7B4-C995-6321-7293005F1189}"/>
              </a:ext>
            </a:extLst>
          </p:cNvPr>
          <p:cNvCxnSpPr>
            <a:cxnSpLocks/>
          </p:cNvCxnSpPr>
          <p:nvPr/>
        </p:nvCxnSpPr>
        <p:spPr>
          <a:xfrm flipH="1">
            <a:off x="948850" y="3498394"/>
            <a:ext cx="89377" cy="144379"/>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7" name="직선 화살표 연결선 26">
            <a:extLst>
              <a:ext uri="{FF2B5EF4-FFF2-40B4-BE49-F238E27FC236}">
                <a16:creationId xmlns:a16="http://schemas.microsoft.com/office/drawing/2014/main" id="{72F6405D-F05A-5059-2D06-CC57362C0B85}"/>
              </a:ext>
            </a:extLst>
          </p:cNvPr>
          <p:cNvCxnSpPr>
            <a:cxnSpLocks/>
          </p:cNvCxnSpPr>
          <p:nvPr/>
        </p:nvCxnSpPr>
        <p:spPr>
          <a:xfrm flipH="1">
            <a:off x="1966932" y="1395163"/>
            <a:ext cx="89377" cy="144379"/>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8" name="직선 화살표 연결선 27">
            <a:extLst>
              <a:ext uri="{FF2B5EF4-FFF2-40B4-BE49-F238E27FC236}">
                <a16:creationId xmlns:a16="http://schemas.microsoft.com/office/drawing/2014/main" id="{2692E588-E083-7D07-D96C-7980CB85ED87}"/>
              </a:ext>
            </a:extLst>
          </p:cNvPr>
          <p:cNvCxnSpPr>
            <a:cxnSpLocks/>
          </p:cNvCxnSpPr>
          <p:nvPr/>
        </p:nvCxnSpPr>
        <p:spPr>
          <a:xfrm flipH="1">
            <a:off x="1155106" y="2330418"/>
            <a:ext cx="89377" cy="144379"/>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74708F4A-136F-0E68-4B15-DB3ADC5E3433}"/>
              </a:ext>
            </a:extLst>
          </p:cNvPr>
          <p:cNvCxnSpPr>
            <a:cxnSpLocks/>
          </p:cNvCxnSpPr>
          <p:nvPr/>
        </p:nvCxnSpPr>
        <p:spPr>
          <a:xfrm flipH="1">
            <a:off x="1505954" y="2552832"/>
            <a:ext cx="89377" cy="144379"/>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0" name="직선 화살표 연결선 29">
            <a:extLst>
              <a:ext uri="{FF2B5EF4-FFF2-40B4-BE49-F238E27FC236}">
                <a16:creationId xmlns:a16="http://schemas.microsoft.com/office/drawing/2014/main" id="{EE9E2508-E665-BC75-D541-8FE2BA3D1C9D}"/>
              </a:ext>
            </a:extLst>
          </p:cNvPr>
          <p:cNvCxnSpPr>
            <a:cxnSpLocks/>
          </p:cNvCxnSpPr>
          <p:nvPr/>
        </p:nvCxnSpPr>
        <p:spPr>
          <a:xfrm flipH="1">
            <a:off x="1660735" y="2655226"/>
            <a:ext cx="89377" cy="144379"/>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직선 화살표 연결선 30">
            <a:extLst>
              <a:ext uri="{FF2B5EF4-FFF2-40B4-BE49-F238E27FC236}">
                <a16:creationId xmlns:a16="http://schemas.microsoft.com/office/drawing/2014/main" id="{2292B41C-E58E-0CA6-E403-16C11B4E931E}"/>
              </a:ext>
            </a:extLst>
          </p:cNvPr>
          <p:cNvCxnSpPr>
            <a:cxnSpLocks/>
          </p:cNvCxnSpPr>
          <p:nvPr/>
        </p:nvCxnSpPr>
        <p:spPr>
          <a:xfrm>
            <a:off x="7363066" y="2650003"/>
            <a:ext cx="0" cy="240361"/>
          </a:xfrm>
          <a:prstGeom prst="straightConnector1">
            <a:avLst/>
          </a:prstGeom>
          <a:ln w="19050" cap="flat" cmpd="sng" algn="ctr">
            <a:solidFill>
              <a:srgbClr val="00B0F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8331922-CA8B-220B-3582-4952CBFCAB4D}"/>
              </a:ext>
            </a:extLst>
          </p:cNvPr>
          <p:cNvSpPr txBox="1"/>
          <p:nvPr/>
        </p:nvSpPr>
        <p:spPr>
          <a:xfrm>
            <a:off x="7363066" y="2613217"/>
            <a:ext cx="962248"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 O-ring</a:t>
            </a:r>
            <a:endParaRPr lang="ko-KR" altLang="en-US" sz="1600" dirty="0">
              <a:solidFill>
                <a:srgbClr val="262626"/>
              </a:solidFill>
              <a:latin typeface="Calibri" panose="020F0502020204030204" pitchFamily="34" charset="0"/>
            </a:endParaRPr>
          </a:p>
        </p:txBody>
      </p:sp>
    </p:spTree>
    <p:extLst>
      <p:ext uri="{BB962C8B-B14F-4D97-AF65-F5344CB8AC3E}">
        <p14:creationId xmlns:p14="http://schemas.microsoft.com/office/powerpoint/2010/main" val="1969066039"/>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1DAD-BF27-98FB-76F7-C4D51EBD95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480868-FB7A-5A94-BECC-CC09FE1D6DB6}"/>
              </a:ext>
            </a:extLst>
          </p:cNvPr>
          <p:cNvSpPr>
            <a:spLocks noGrp="1"/>
          </p:cNvSpPr>
          <p:nvPr>
            <p:ph type="title"/>
          </p:nvPr>
        </p:nvSpPr>
        <p:spPr>
          <a:xfrm>
            <a:off x="304799" y="304655"/>
            <a:ext cx="8392313" cy="535531"/>
          </a:xfrm>
        </p:spPr>
        <p:txBody>
          <a:bodyPr/>
          <a:lstStyle/>
          <a:p>
            <a:r>
              <a:rPr lang="nb-NO" altLang="ko-KR" dirty="0"/>
              <a:t>Ball </a:t>
            </a:r>
            <a:r>
              <a:rPr lang="nb-NO" altLang="ko-KR" dirty="0" err="1"/>
              <a:t>bearing</a:t>
            </a:r>
            <a:endParaRPr lang="en-US" dirty="0"/>
          </a:p>
        </p:txBody>
      </p:sp>
      <p:pic>
        <p:nvPicPr>
          <p:cNvPr id="5" name="온라인 미디어 4" title="How a Ball Bearing Works">
            <a:hlinkClick r:id="" action="ppaction://media"/>
            <a:extLst>
              <a:ext uri="{FF2B5EF4-FFF2-40B4-BE49-F238E27FC236}">
                <a16:creationId xmlns:a16="http://schemas.microsoft.com/office/drawing/2014/main" id="{35322965-7C4A-9AE4-F552-895A5FCEC930}"/>
              </a:ext>
            </a:extLst>
          </p:cNvPr>
          <p:cNvPicPr>
            <a:picLocks noRot="1" noChangeAspect="1"/>
          </p:cNvPicPr>
          <p:nvPr>
            <a:videoFile r:link="rId1"/>
          </p:nvPr>
        </p:nvPicPr>
        <p:blipFill>
          <a:blip r:embed="rId4"/>
          <a:stretch>
            <a:fillRect/>
          </a:stretch>
        </p:blipFill>
        <p:spPr>
          <a:xfrm>
            <a:off x="3117850" y="0"/>
            <a:ext cx="2906713" cy="5143500"/>
          </a:xfrm>
          <a:prstGeom prst="rect">
            <a:avLst/>
          </a:prstGeom>
        </p:spPr>
      </p:pic>
    </p:spTree>
    <p:extLst>
      <p:ext uri="{BB962C8B-B14F-4D97-AF65-F5344CB8AC3E}">
        <p14:creationId xmlns:p14="http://schemas.microsoft.com/office/powerpoint/2010/main" val="36067953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9978-BD16-1FD3-2EB3-76E31C413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2C146E-CBDA-F4A5-52F8-384E34FDE3E8}"/>
              </a:ext>
            </a:extLst>
          </p:cNvPr>
          <p:cNvSpPr>
            <a:spLocks noGrp="1"/>
          </p:cNvSpPr>
          <p:nvPr>
            <p:ph type="title"/>
          </p:nvPr>
        </p:nvSpPr>
        <p:spPr>
          <a:xfrm>
            <a:off x="304799" y="304655"/>
            <a:ext cx="8392313" cy="535531"/>
          </a:xfrm>
        </p:spPr>
        <p:txBody>
          <a:bodyPr/>
          <a:lstStyle/>
          <a:p>
            <a:r>
              <a:rPr lang="nb-NO" altLang="ko-KR" dirty="0"/>
              <a:t>Ball </a:t>
            </a:r>
            <a:r>
              <a:rPr lang="nb-NO" altLang="ko-KR" dirty="0" err="1"/>
              <a:t>bearing</a:t>
            </a:r>
            <a:endParaRPr lang="en-US" dirty="0"/>
          </a:p>
        </p:txBody>
      </p:sp>
      <p:pic>
        <p:nvPicPr>
          <p:cNvPr id="3" name="온라인 미디어 2" title="Concept behind the bearing | how load act | ball bearing assembly">
            <a:hlinkClick r:id="" action="ppaction://media"/>
            <a:extLst>
              <a:ext uri="{FF2B5EF4-FFF2-40B4-BE49-F238E27FC236}">
                <a16:creationId xmlns:a16="http://schemas.microsoft.com/office/drawing/2014/main" id="{4BC26B71-7556-CF32-6102-7B0121DEDDBB}"/>
              </a:ext>
            </a:extLst>
          </p:cNvPr>
          <p:cNvPicPr>
            <a:picLocks noRot="1" noChangeAspect="1"/>
          </p:cNvPicPr>
          <p:nvPr>
            <a:videoFile r:link="rId1"/>
          </p:nvPr>
        </p:nvPicPr>
        <p:blipFill>
          <a:blip r:embed="rId4"/>
          <a:stretch>
            <a:fillRect/>
          </a:stretch>
        </p:blipFill>
        <p:spPr>
          <a:xfrm>
            <a:off x="426261" y="833311"/>
            <a:ext cx="6792674" cy="3837535"/>
          </a:xfrm>
          <a:prstGeom prst="rect">
            <a:avLst/>
          </a:prstGeom>
        </p:spPr>
      </p:pic>
    </p:spTree>
    <p:extLst>
      <p:ext uri="{BB962C8B-B14F-4D97-AF65-F5344CB8AC3E}">
        <p14:creationId xmlns:p14="http://schemas.microsoft.com/office/powerpoint/2010/main" val="25271087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38950-B08D-4FC1-0169-E33686A0E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B5C1F-21BB-4D19-CD96-1C902743DAE7}"/>
              </a:ext>
            </a:extLst>
          </p:cNvPr>
          <p:cNvSpPr>
            <a:spLocks noGrp="1"/>
          </p:cNvSpPr>
          <p:nvPr>
            <p:ph type="title"/>
          </p:nvPr>
        </p:nvSpPr>
        <p:spPr>
          <a:xfrm>
            <a:off x="304799" y="304655"/>
            <a:ext cx="8392313" cy="535531"/>
          </a:xfrm>
        </p:spPr>
        <p:txBody>
          <a:bodyPr/>
          <a:lstStyle/>
          <a:p>
            <a:r>
              <a:rPr lang="nb-NO" altLang="ko-KR" dirty="0"/>
              <a:t>Ball </a:t>
            </a:r>
            <a:r>
              <a:rPr lang="nb-NO" altLang="ko-KR" dirty="0" err="1"/>
              <a:t>bearing</a:t>
            </a:r>
            <a:endParaRPr lang="en-US" dirty="0"/>
          </a:p>
        </p:txBody>
      </p:sp>
      <p:pic>
        <p:nvPicPr>
          <p:cNvPr id="3" name="온라인 미디어 2" title="Process of Making Ball Bearing with Modern Technology. Bearing Factory in Korea">
            <a:hlinkClick r:id="" action="ppaction://media"/>
            <a:extLst>
              <a:ext uri="{FF2B5EF4-FFF2-40B4-BE49-F238E27FC236}">
                <a16:creationId xmlns:a16="http://schemas.microsoft.com/office/drawing/2014/main" id="{F97A715D-11FD-D123-B4B0-D0BC9D76355C}"/>
              </a:ext>
            </a:extLst>
          </p:cNvPr>
          <p:cNvPicPr>
            <a:picLocks noRot="1" noChangeAspect="1"/>
          </p:cNvPicPr>
          <p:nvPr>
            <a:videoFile r:link="rId1"/>
          </p:nvPr>
        </p:nvPicPr>
        <p:blipFill>
          <a:blip r:embed="rId4"/>
          <a:stretch>
            <a:fillRect/>
          </a:stretch>
        </p:blipFill>
        <p:spPr>
          <a:xfrm>
            <a:off x="417810" y="840186"/>
            <a:ext cx="6780511" cy="3830663"/>
          </a:xfrm>
          <a:prstGeom prst="rect">
            <a:avLst/>
          </a:prstGeom>
        </p:spPr>
      </p:pic>
    </p:spTree>
    <p:extLst>
      <p:ext uri="{BB962C8B-B14F-4D97-AF65-F5344CB8AC3E}">
        <p14:creationId xmlns:p14="http://schemas.microsoft.com/office/powerpoint/2010/main" val="13096763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B6E64-867C-CCF1-C8E8-AA7C68078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D9767-EB55-73AC-A950-43CA484B421F}"/>
              </a:ext>
            </a:extLst>
          </p:cNvPr>
          <p:cNvSpPr>
            <a:spLocks noGrp="1"/>
          </p:cNvSpPr>
          <p:nvPr>
            <p:ph type="title"/>
          </p:nvPr>
        </p:nvSpPr>
        <p:spPr>
          <a:xfrm>
            <a:off x="304799" y="304655"/>
            <a:ext cx="8392313" cy="535531"/>
          </a:xfrm>
        </p:spPr>
        <p:txBody>
          <a:bodyPr/>
          <a:lstStyle/>
          <a:p>
            <a:r>
              <a:rPr lang="nb-NO" altLang="ko-KR" dirty="0"/>
              <a:t>Ball </a:t>
            </a:r>
            <a:r>
              <a:rPr lang="nb-NO" altLang="ko-KR" dirty="0" err="1"/>
              <a:t>bearing</a:t>
            </a:r>
            <a:endParaRPr lang="en-US" dirty="0"/>
          </a:p>
        </p:txBody>
      </p:sp>
      <p:pic>
        <p:nvPicPr>
          <p:cNvPr id="3" name="온라인 미디어 2" title="what happens when you spin a ball bearing very fast">
            <a:hlinkClick r:id="" action="ppaction://media"/>
            <a:extLst>
              <a:ext uri="{FF2B5EF4-FFF2-40B4-BE49-F238E27FC236}">
                <a16:creationId xmlns:a16="http://schemas.microsoft.com/office/drawing/2014/main" id="{2AE726D3-38E7-6CE2-A2B8-9D4896382A0C}"/>
              </a:ext>
            </a:extLst>
          </p:cNvPr>
          <p:cNvPicPr>
            <a:picLocks noRot="1" noChangeAspect="1"/>
          </p:cNvPicPr>
          <p:nvPr>
            <a:videoFile r:link="rId1"/>
          </p:nvPr>
        </p:nvPicPr>
        <p:blipFill>
          <a:blip r:embed="rId4"/>
          <a:stretch>
            <a:fillRect/>
          </a:stretch>
        </p:blipFill>
        <p:spPr>
          <a:xfrm>
            <a:off x="3117850" y="0"/>
            <a:ext cx="2906713" cy="5143500"/>
          </a:xfrm>
          <a:prstGeom prst="rect">
            <a:avLst/>
          </a:prstGeom>
        </p:spPr>
      </p:pic>
    </p:spTree>
    <p:extLst>
      <p:ext uri="{BB962C8B-B14F-4D97-AF65-F5344CB8AC3E}">
        <p14:creationId xmlns:p14="http://schemas.microsoft.com/office/powerpoint/2010/main" val="6648109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130F0-8FA8-F025-9228-675AD5A3CB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6AC19D-51C8-9160-58A6-7D7CC1F29C17}"/>
              </a:ext>
            </a:extLst>
          </p:cNvPr>
          <p:cNvSpPr>
            <a:spLocks noGrp="1"/>
          </p:cNvSpPr>
          <p:nvPr>
            <p:ph type="title"/>
          </p:nvPr>
        </p:nvSpPr>
        <p:spPr>
          <a:xfrm>
            <a:off x="304799" y="304655"/>
            <a:ext cx="8392313" cy="535531"/>
          </a:xfrm>
        </p:spPr>
        <p:txBody>
          <a:bodyPr/>
          <a:lstStyle/>
          <a:p>
            <a:r>
              <a:rPr lang="nb-NO" altLang="ko-KR" dirty="0"/>
              <a:t>O-ring</a:t>
            </a:r>
            <a:endParaRPr lang="en-US" dirty="0"/>
          </a:p>
        </p:txBody>
      </p:sp>
      <p:pic>
        <p:nvPicPr>
          <p:cNvPr id="4" name="온라인 미디어 3" title="O-Rings? O-Yeah! How to Select, Design, and Install O-Ring Seals">
            <a:hlinkClick r:id="" action="ppaction://media"/>
            <a:extLst>
              <a:ext uri="{FF2B5EF4-FFF2-40B4-BE49-F238E27FC236}">
                <a16:creationId xmlns:a16="http://schemas.microsoft.com/office/drawing/2014/main" id="{1F3F1E85-40AF-F70C-FBAA-9E93F2B626FA}"/>
              </a:ext>
            </a:extLst>
          </p:cNvPr>
          <p:cNvPicPr>
            <a:picLocks noRot="1" noChangeAspect="1"/>
          </p:cNvPicPr>
          <p:nvPr>
            <a:videoFile r:link="rId1"/>
          </p:nvPr>
        </p:nvPicPr>
        <p:blipFill>
          <a:blip r:embed="rId4"/>
          <a:stretch>
            <a:fillRect/>
          </a:stretch>
        </p:blipFill>
        <p:spPr>
          <a:xfrm>
            <a:off x="417811" y="840186"/>
            <a:ext cx="6746135" cy="3811243"/>
          </a:xfrm>
          <a:prstGeom prst="rect">
            <a:avLst/>
          </a:prstGeom>
        </p:spPr>
      </p:pic>
    </p:spTree>
    <p:extLst>
      <p:ext uri="{BB962C8B-B14F-4D97-AF65-F5344CB8AC3E}">
        <p14:creationId xmlns:p14="http://schemas.microsoft.com/office/powerpoint/2010/main" val="1558762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D95AD-C6AB-9E43-F86D-8464E924D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824C3-0F47-DED5-E6EE-B2F073DD5402}"/>
              </a:ext>
            </a:extLst>
          </p:cNvPr>
          <p:cNvSpPr>
            <a:spLocks noGrp="1"/>
          </p:cNvSpPr>
          <p:nvPr>
            <p:ph type="title"/>
          </p:nvPr>
        </p:nvSpPr>
        <p:spPr>
          <a:xfrm>
            <a:off x="304799" y="304655"/>
            <a:ext cx="8392313" cy="535531"/>
          </a:xfrm>
        </p:spPr>
        <p:txBody>
          <a:bodyPr/>
          <a:lstStyle/>
          <a:p>
            <a:r>
              <a:rPr lang="nb-NO" altLang="ko-KR" dirty="0"/>
              <a:t>O-ring</a:t>
            </a:r>
            <a:endParaRPr lang="en-US" dirty="0"/>
          </a:p>
        </p:txBody>
      </p:sp>
      <p:pic>
        <p:nvPicPr>
          <p:cNvPr id="4" name="온라인 미디어 3" title="Oring - Sealing ring">
            <a:hlinkClick r:id="" action="ppaction://media"/>
            <a:extLst>
              <a:ext uri="{FF2B5EF4-FFF2-40B4-BE49-F238E27FC236}">
                <a16:creationId xmlns:a16="http://schemas.microsoft.com/office/drawing/2014/main" id="{19A2EB57-1BF4-9064-759F-A6663FB6C1FB}"/>
              </a:ext>
            </a:extLst>
          </p:cNvPr>
          <p:cNvPicPr>
            <a:picLocks noRot="1" noChangeAspect="1"/>
          </p:cNvPicPr>
          <p:nvPr>
            <a:videoFile r:link="rId1"/>
          </p:nvPr>
        </p:nvPicPr>
        <p:blipFill>
          <a:blip r:embed="rId4"/>
          <a:stretch>
            <a:fillRect/>
          </a:stretch>
        </p:blipFill>
        <p:spPr>
          <a:xfrm>
            <a:off x="410935" y="840186"/>
            <a:ext cx="6725510" cy="3799591"/>
          </a:xfrm>
          <a:prstGeom prst="rect">
            <a:avLst/>
          </a:prstGeom>
        </p:spPr>
      </p:pic>
    </p:spTree>
    <p:extLst>
      <p:ext uri="{BB962C8B-B14F-4D97-AF65-F5344CB8AC3E}">
        <p14:creationId xmlns:p14="http://schemas.microsoft.com/office/powerpoint/2010/main" val="283776689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F0037-1C79-21EC-34BA-8F54E853C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731A8-201C-71F3-60C8-16E6823CD0C9}"/>
              </a:ext>
            </a:extLst>
          </p:cNvPr>
          <p:cNvSpPr>
            <a:spLocks noGrp="1"/>
          </p:cNvSpPr>
          <p:nvPr>
            <p:ph type="title"/>
          </p:nvPr>
        </p:nvSpPr>
        <p:spPr>
          <a:xfrm>
            <a:off x="304799" y="304655"/>
            <a:ext cx="8392313" cy="535531"/>
          </a:xfrm>
        </p:spPr>
        <p:txBody>
          <a:bodyPr/>
          <a:lstStyle/>
          <a:p>
            <a:r>
              <a:rPr lang="en-US" altLang="ko-KR" dirty="0"/>
              <a:t>Zeroth Law of Thermodynamics</a:t>
            </a:r>
            <a:endParaRPr lang="en-US" dirty="0"/>
          </a:p>
        </p:txBody>
      </p:sp>
      <p:sp>
        <p:nvSpPr>
          <p:cNvPr id="3" name="Text Placeholder 2">
            <a:extLst>
              <a:ext uri="{FF2B5EF4-FFF2-40B4-BE49-F238E27FC236}">
                <a16:creationId xmlns:a16="http://schemas.microsoft.com/office/drawing/2014/main" id="{734B15E4-5EB1-D3E8-943E-398E976B93B4}"/>
              </a:ext>
            </a:extLst>
          </p:cNvPr>
          <p:cNvSpPr>
            <a:spLocks noGrp="1"/>
          </p:cNvSpPr>
          <p:nvPr>
            <p:ph type="body" sz="quarter" idx="10"/>
          </p:nvPr>
        </p:nvSpPr>
        <p:spPr/>
        <p:txBody>
          <a:bodyPr>
            <a:normAutofit/>
          </a:bodyPr>
          <a:lstStyle/>
          <a:p>
            <a:pPr marL="0" indent="0">
              <a:spcAft>
                <a:spcPts val="1000"/>
              </a:spcAft>
              <a:buNone/>
            </a:pPr>
            <a:r>
              <a:rPr lang="en-US" altLang="ko-KR" sz="1600" dirty="0"/>
              <a:t>What is the “Zeroth Law of Thermodynamics”?</a:t>
            </a:r>
          </a:p>
          <a:p>
            <a:pPr marL="0" indent="0">
              <a:spcAft>
                <a:spcPts val="1000"/>
              </a:spcAft>
              <a:buNone/>
            </a:pPr>
            <a:r>
              <a:rPr lang="en-US" altLang="ko-KR" sz="1600" dirty="0"/>
              <a:t>→ If two systems are each in thermal equilibrium with a third system, then the two systems are in thermal equilibrium with each other.</a:t>
            </a:r>
          </a:p>
          <a:p>
            <a:pPr marL="0" indent="0">
              <a:spcAft>
                <a:spcPts val="1000"/>
              </a:spcAft>
              <a:buNone/>
            </a:pPr>
            <a:endParaRPr lang="en-US" altLang="ko-KR" sz="1600" dirty="0"/>
          </a:p>
          <a:p>
            <a:pPr marL="0" indent="0">
              <a:spcAft>
                <a:spcPts val="1000"/>
              </a:spcAft>
              <a:buNone/>
            </a:pPr>
            <a:endParaRPr lang="en-US" sz="1600" dirty="0">
              <a:solidFill>
                <a:srgbClr val="000000"/>
              </a:solidFill>
            </a:endParaRPr>
          </a:p>
        </p:txBody>
      </p:sp>
      <p:pic>
        <p:nvPicPr>
          <p:cNvPr id="4" name="그림 3">
            <a:extLst>
              <a:ext uri="{FF2B5EF4-FFF2-40B4-BE49-F238E27FC236}">
                <a16:creationId xmlns:a16="http://schemas.microsoft.com/office/drawing/2014/main" id="{46C3EED5-212A-9657-3A5A-60E3B3CFB1D1}"/>
              </a:ext>
            </a:extLst>
          </p:cNvPr>
          <p:cNvPicPr>
            <a:picLocks noChangeAspect="1"/>
          </p:cNvPicPr>
          <p:nvPr/>
        </p:nvPicPr>
        <p:blipFill>
          <a:blip r:embed="rId3"/>
          <a:stretch>
            <a:fillRect/>
          </a:stretch>
        </p:blipFill>
        <p:spPr>
          <a:xfrm>
            <a:off x="412510" y="2036164"/>
            <a:ext cx="5056558" cy="3107336"/>
          </a:xfrm>
          <a:prstGeom prst="rect">
            <a:avLst/>
          </a:prstGeom>
        </p:spPr>
      </p:pic>
    </p:spTree>
    <p:extLst>
      <p:ext uri="{BB962C8B-B14F-4D97-AF65-F5344CB8AC3E}">
        <p14:creationId xmlns:p14="http://schemas.microsoft.com/office/powerpoint/2010/main" val="1966586967"/>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58201-1B6B-F468-E3F3-D689DFF72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4C2F1A-EAD5-9D71-7B49-F97DD04855F1}"/>
              </a:ext>
            </a:extLst>
          </p:cNvPr>
          <p:cNvSpPr>
            <a:spLocks noGrp="1"/>
          </p:cNvSpPr>
          <p:nvPr>
            <p:ph type="title"/>
          </p:nvPr>
        </p:nvSpPr>
        <p:spPr>
          <a:xfrm>
            <a:off x="304799" y="304655"/>
            <a:ext cx="8392313" cy="535531"/>
          </a:xfrm>
        </p:spPr>
        <p:txBody>
          <a:bodyPr/>
          <a:lstStyle/>
          <a:p>
            <a:r>
              <a:rPr lang="nb-NO" altLang="ko-KR" dirty="0"/>
              <a:t>O-ring</a:t>
            </a:r>
            <a:endParaRPr lang="en-US" dirty="0"/>
          </a:p>
        </p:txBody>
      </p:sp>
      <p:sp>
        <p:nvSpPr>
          <p:cNvPr id="3" name="TextBox 2">
            <a:extLst>
              <a:ext uri="{FF2B5EF4-FFF2-40B4-BE49-F238E27FC236}">
                <a16:creationId xmlns:a16="http://schemas.microsoft.com/office/drawing/2014/main" id="{CB86B4FE-1C72-22A7-106D-03781EB16D53}"/>
              </a:ext>
            </a:extLst>
          </p:cNvPr>
          <p:cNvSpPr txBox="1"/>
          <p:nvPr/>
        </p:nvSpPr>
        <p:spPr>
          <a:xfrm>
            <a:off x="375842" y="2414784"/>
            <a:ext cx="6348092"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https://www.youtube.com/shorts/o-Qs2qcS4dU</a:t>
            </a:r>
            <a:endParaRPr lang="ko-KR" altLang="en-US" sz="1600" dirty="0">
              <a:solidFill>
                <a:srgbClr val="262626"/>
              </a:solidFill>
              <a:latin typeface="Calibri" panose="020F0502020204030204" pitchFamily="34" charset="0"/>
            </a:endParaRPr>
          </a:p>
        </p:txBody>
      </p:sp>
    </p:spTree>
    <p:extLst>
      <p:ext uri="{BB962C8B-B14F-4D97-AF65-F5344CB8AC3E}">
        <p14:creationId xmlns:p14="http://schemas.microsoft.com/office/powerpoint/2010/main" val="4202193526"/>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5FFD4-2037-E971-F9DA-D25BE38BFE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668A9-E0A1-2D83-73E5-4AD6975615C1}"/>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5" name="그림 4">
            <a:extLst>
              <a:ext uri="{FF2B5EF4-FFF2-40B4-BE49-F238E27FC236}">
                <a16:creationId xmlns:a16="http://schemas.microsoft.com/office/drawing/2014/main" id="{4FBAC810-65AC-4FBC-D390-88C6170BF7BE}"/>
              </a:ext>
            </a:extLst>
          </p:cNvPr>
          <p:cNvPicPr>
            <a:picLocks noChangeAspect="1"/>
          </p:cNvPicPr>
          <p:nvPr/>
        </p:nvPicPr>
        <p:blipFill>
          <a:blip r:embed="rId3"/>
          <a:stretch>
            <a:fillRect/>
          </a:stretch>
        </p:blipFill>
        <p:spPr>
          <a:xfrm>
            <a:off x="376787" y="999182"/>
            <a:ext cx="6450276" cy="4144318"/>
          </a:xfrm>
          <a:prstGeom prst="rect">
            <a:avLst/>
          </a:prstGeom>
        </p:spPr>
      </p:pic>
      <p:cxnSp>
        <p:nvCxnSpPr>
          <p:cNvPr id="10" name="직선 화살표 연결선 9">
            <a:extLst>
              <a:ext uri="{FF2B5EF4-FFF2-40B4-BE49-F238E27FC236}">
                <a16:creationId xmlns:a16="http://schemas.microsoft.com/office/drawing/2014/main" id="{CEE4AFFB-28D3-A223-A1F6-499DB72D8DF0}"/>
              </a:ext>
            </a:extLst>
          </p:cNvPr>
          <p:cNvCxnSpPr>
            <a:cxnSpLocks/>
          </p:cNvCxnSpPr>
          <p:nvPr/>
        </p:nvCxnSpPr>
        <p:spPr>
          <a:xfrm flipH="1">
            <a:off x="4118476" y="1929207"/>
            <a:ext cx="275724"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455029E0-4C5E-960F-021C-3D9AE434316E}"/>
              </a:ext>
            </a:extLst>
          </p:cNvPr>
          <p:cNvCxnSpPr>
            <a:cxnSpLocks/>
          </p:cNvCxnSpPr>
          <p:nvPr/>
        </p:nvCxnSpPr>
        <p:spPr>
          <a:xfrm>
            <a:off x="4128001" y="1929207"/>
            <a:ext cx="0" cy="136412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F5056464-25F5-D679-6CAB-703CD9B19515}"/>
              </a:ext>
            </a:extLst>
          </p:cNvPr>
          <p:cNvCxnSpPr>
            <a:cxnSpLocks/>
          </p:cNvCxnSpPr>
          <p:nvPr/>
        </p:nvCxnSpPr>
        <p:spPr>
          <a:xfrm flipV="1">
            <a:off x="4460134" y="2111375"/>
            <a:ext cx="0" cy="1049701"/>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D46CEFFA-1AD1-001B-EF2C-B6C4F5DAF04E}"/>
              </a:ext>
            </a:extLst>
          </p:cNvPr>
          <p:cNvCxnSpPr>
            <a:cxnSpLocks/>
          </p:cNvCxnSpPr>
          <p:nvPr/>
        </p:nvCxnSpPr>
        <p:spPr>
          <a:xfrm>
            <a:off x="4300167" y="3154311"/>
            <a:ext cx="171092"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직선 화살표 연결선 22">
            <a:extLst>
              <a:ext uri="{FF2B5EF4-FFF2-40B4-BE49-F238E27FC236}">
                <a16:creationId xmlns:a16="http://schemas.microsoft.com/office/drawing/2014/main" id="{F490C0F5-D12E-BC72-87CB-73C993586FEC}"/>
              </a:ext>
            </a:extLst>
          </p:cNvPr>
          <p:cNvCxnSpPr>
            <a:cxnSpLocks/>
          </p:cNvCxnSpPr>
          <p:nvPr/>
        </p:nvCxnSpPr>
        <p:spPr>
          <a:xfrm flipV="1">
            <a:off x="4300167" y="3141961"/>
            <a:ext cx="0" cy="151367"/>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7" name="직사각형 26">
            <a:extLst>
              <a:ext uri="{FF2B5EF4-FFF2-40B4-BE49-F238E27FC236}">
                <a16:creationId xmlns:a16="http://schemas.microsoft.com/office/drawing/2014/main" id="{4D4FBDAD-309D-AFE5-A121-0B48F46B6BEF}"/>
              </a:ext>
            </a:extLst>
          </p:cNvPr>
          <p:cNvSpPr/>
          <p:nvPr/>
        </p:nvSpPr>
        <p:spPr>
          <a:xfrm>
            <a:off x="5010296" y="2866954"/>
            <a:ext cx="4133704" cy="227578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ko-KR" sz="1600" dirty="0">
                <a:solidFill>
                  <a:schemeClr val="bg1"/>
                </a:solidFill>
                <a:latin typeface="Calibri" panose="020F0502020204030204" pitchFamily="34" charset="0"/>
              </a:rPr>
              <a:t>When the pinion is fully engaged, </a:t>
            </a:r>
          </a:p>
          <a:p>
            <a:r>
              <a:rPr lang="en-US" altLang="ko-KR" sz="1600" dirty="0">
                <a:solidFill>
                  <a:schemeClr val="bg1"/>
                </a:solidFill>
                <a:latin typeface="Calibri" panose="020F0502020204030204" pitchFamily="34" charset="0"/>
              </a:rPr>
              <a:t>the pilot air will flow to, and open the main starting valve, whereby air will be led to the air starter, which will start to turn the engine.</a:t>
            </a:r>
          </a:p>
          <a:p>
            <a:endParaRPr lang="en-US" altLang="ko-KR" sz="1600" dirty="0">
              <a:solidFill>
                <a:schemeClr val="bg1"/>
              </a:solidFill>
              <a:latin typeface="Calibri" panose="020F0502020204030204" pitchFamily="34" charset="0"/>
            </a:endParaRPr>
          </a:p>
          <a:p>
            <a:r>
              <a:rPr lang="en-US" altLang="ko-KR" sz="1600" dirty="0">
                <a:solidFill>
                  <a:schemeClr val="bg1"/>
                </a:solidFill>
                <a:latin typeface="Calibri" panose="020F0502020204030204" pitchFamily="34" charset="0"/>
              </a:rPr>
              <a:t>When the RPM exceeds approximately 110 (depends on G/E model), at which firing has taken place, the starting valve is closed whereby the air starter is disengaged.</a:t>
            </a:r>
          </a:p>
        </p:txBody>
      </p:sp>
      <p:cxnSp>
        <p:nvCxnSpPr>
          <p:cNvPr id="28" name="직선 연결선 27">
            <a:extLst>
              <a:ext uri="{FF2B5EF4-FFF2-40B4-BE49-F238E27FC236}">
                <a16:creationId xmlns:a16="http://schemas.microsoft.com/office/drawing/2014/main" id="{30030E31-C342-7004-3B6F-086C6C4401C3}"/>
              </a:ext>
            </a:extLst>
          </p:cNvPr>
          <p:cNvCxnSpPr>
            <a:cxnSpLocks/>
          </p:cNvCxnSpPr>
          <p:nvPr/>
        </p:nvCxnSpPr>
        <p:spPr>
          <a:xfrm>
            <a:off x="4021986" y="3406405"/>
            <a:ext cx="0" cy="94032"/>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218F2566-04CE-197C-E152-15CEB2B51707}"/>
              </a:ext>
            </a:extLst>
          </p:cNvPr>
          <p:cNvSpPr txBox="1"/>
          <p:nvPr/>
        </p:nvSpPr>
        <p:spPr>
          <a:xfrm>
            <a:off x="2920911" y="3053491"/>
            <a:ext cx="1053521" cy="313932"/>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(Pneumatic 3/2 way </a:t>
            </a:r>
          </a:p>
          <a:p>
            <a:pPr>
              <a:lnSpc>
                <a:spcPct val="90000"/>
              </a:lnSpc>
            </a:pPr>
            <a:r>
              <a:rPr lang="en-US" altLang="ko-KR" sz="800" dirty="0">
                <a:solidFill>
                  <a:srgbClr val="262626"/>
                </a:solidFill>
                <a:latin typeface="Calibri" panose="020F0502020204030204" pitchFamily="34" charset="0"/>
              </a:rPr>
              <a:t>solenoid valve) </a:t>
            </a:r>
            <a:endParaRPr lang="ko-KR" altLang="en-US" sz="800" dirty="0">
              <a:solidFill>
                <a:srgbClr val="262626"/>
              </a:solidFill>
              <a:latin typeface="Calibri" panose="020F0502020204030204" pitchFamily="34" charset="0"/>
            </a:endParaRPr>
          </a:p>
        </p:txBody>
      </p:sp>
      <p:sp>
        <p:nvSpPr>
          <p:cNvPr id="3" name="TextBox 2">
            <a:extLst>
              <a:ext uri="{FF2B5EF4-FFF2-40B4-BE49-F238E27FC236}">
                <a16:creationId xmlns:a16="http://schemas.microsoft.com/office/drawing/2014/main" id="{73DEEC5C-F871-49E7-23F6-04EB4B72E719}"/>
              </a:ext>
            </a:extLst>
          </p:cNvPr>
          <p:cNvSpPr txBox="1"/>
          <p:nvPr/>
        </p:nvSpPr>
        <p:spPr>
          <a:xfrm>
            <a:off x="4456178" y="2840379"/>
            <a:ext cx="478009" cy="313932"/>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Drive pinion</a:t>
            </a:r>
            <a:endParaRPr lang="ko-KR" altLang="en-US" sz="800" dirty="0">
              <a:solidFill>
                <a:srgbClr val="262626"/>
              </a:solidFill>
              <a:latin typeface="Calibri" panose="020F0502020204030204" pitchFamily="34" charset="0"/>
            </a:endParaRPr>
          </a:p>
        </p:txBody>
      </p:sp>
      <p:sp>
        <p:nvSpPr>
          <p:cNvPr id="4" name="TextBox 3">
            <a:extLst>
              <a:ext uri="{FF2B5EF4-FFF2-40B4-BE49-F238E27FC236}">
                <a16:creationId xmlns:a16="http://schemas.microsoft.com/office/drawing/2014/main" id="{E5A7DA45-BD3F-FD18-AF2C-45CDF62E800E}"/>
              </a:ext>
            </a:extLst>
          </p:cNvPr>
          <p:cNvSpPr txBox="1"/>
          <p:nvPr/>
        </p:nvSpPr>
        <p:spPr>
          <a:xfrm>
            <a:off x="4318501" y="4700688"/>
            <a:ext cx="564292" cy="313932"/>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Engine flywheel</a:t>
            </a:r>
            <a:endParaRPr lang="ko-KR" altLang="en-US" sz="800" dirty="0">
              <a:solidFill>
                <a:srgbClr val="262626"/>
              </a:solidFill>
              <a:latin typeface="Calibri" panose="020F0502020204030204" pitchFamily="34" charset="0"/>
            </a:endParaRPr>
          </a:p>
        </p:txBody>
      </p:sp>
      <p:cxnSp>
        <p:nvCxnSpPr>
          <p:cNvPr id="7" name="직선 연결선 6">
            <a:extLst>
              <a:ext uri="{FF2B5EF4-FFF2-40B4-BE49-F238E27FC236}">
                <a16:creationId xmlns:a16="http://schemas.microsoft.com/office/drawing/2014/main" id="{3DD65865-8154-09A9-8749-42780D08D27A}"/>
              </a:ext>
            </a:extLst>
          </p:cNvPr>
          <p:cNvCxnSpPr>
            <a:cxnSpLocks/>
          </p:cNvCxnSpPr>
          <p:nvPr/>
        </p:nvCxnSpPr>
        <p:spPr>
          <a:xfrm>
            <a:off x="4573146" y="4325639"/>
            <a:ext cx="0" cy="375049"/>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직선 연결선 10">
            <a:extLst>
              <a:ext uri="{FF2B5EF4-FFF2-40B4-BE49-F238E27FC236}">
                <a16:creationId xmlns:a16="http://schemas.microsoft.com/office/drawing/2014/main" id="{C99FD41B-BB19-4C50-C879-E750CC48F101}"/>
              </a:ext>
            </a:extLst>
          </p:cNvPr>
          <p:cNvCxnSpPr>
            <a:cxnSpLocks/>
          </p:cNvCxnSpPr>
          <p:nvPr/>
        </p:nvCxnSpPr>
        <p:spPr>
          <a:xfrm flipH="1">
            <a:off x="4530747" y="3141961"/>
            <a:ext cx="76775" cy="15136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직사각형 20">
            <a:extLst>
              <a:ext uri="{FF2B5EF4-FFF2-40B4-BE49-F238E27FC236}">
                <a16:creationId xmlns:a16="http://schemas.microsoft.com/office/drawing/2014/main" id="{E5308B29-1FED-24B0-83CF-038812A41174}"/>
              </a:ext>
            </a:extLst>
          </p:cNvPr>
          <p:cNvSpPr/>
          <p:nvPr/>
        </p:nvSpPr>
        <p:spPr>
          <a:xfrm>
            <a:off x="3503713" y="2812976"/>
            <a:ext cx="560788" cy="2138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ko-KR" sz="1600" dirty="0">
                <a:solidFill>
                  <a:schemeClr val="bg1"/>
                </a:solidFill>
                <a:latin typeface="Calibri" panose="020F0502020204030204" pitchFamily="34" charset="0"/>
              </a:rPr>
              <a:t>Turn</a:t>
            </a:r>
          </a:p>
        </p:txBody>
      </p:sp>
      <p:cxnSp>
        <p:nvCxnSpPr>
          <p:cNvPr id="22" name="직선 화살표 연결선 21">
            <a:extLst>
              <a:ext uri="{FF2B5EF4-FFF2-40B4-BE49-F238E27FC236}">
                <a16:creationId xmlns:a16="http://schemas.microsoft.com/office/drawing/2014/main" id="{93670442-C5E6-3E26-0E7C-1B109486385D}"/>
              </a:ext>
            </a:extLst>
          </p:cNvPr>
          <p:cNvCxnSpPr>
            <a:cxnSpLocks/>
          </p:cNvCxnSpPr>
          <p:nvPr/>
        </p:nvCxnSpPr>
        <p:spPr>
          <a:xfrm flipH="1">
            <a:off x="4572000" y="1921866"/>
            <a:ext cx="169817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E9FAED65-F7C1-6099-76B0-6ABA7769B92D}"/>
              </a:ext>
            </a:extLst>
          </p:cNvPr>
          <p:cNvCxnSpPr>
            <a:cxnSpLocks/>
          </p:cNvCxnSpPr>
          <p:nvPr/>
        </p:nvCxnSpPr>
        <p:spPr>
          <a:xfrm flipH="1">
            <a:off x="2641218" y="1716757"/>
            <a:ext cx="1930782"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5" name="직선 화살표 연결선 24">
            <a:extLst>
              <a:ext uri="{FF2B5EF4-FFF2-40B4-BE49-F238E27FC236}">
                <a16:creationId xmlns:a16="http://schemas.microsoft.com/office/drawing/2014/main" id="{43074E2E-F231-E738-C426-269EED692A9D}"/>
              </a:ext>
            </a:extLst>
          </p:cNvPr>
          <p:cNvCxnSpPr>
            <a:cxnSpLocks/>
          </p:cNvCxnSpPr>
          <p:nvPr/>
        </p:nvCxnSpPr>
        <p:spPr>
          <a:xfrm>
            <a:off x="2654968" y="1737382"/>
            <a:ext cx="0" cy="97097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C3F39535-9BCE-AC9C-AD3E-10E10EE475C5}"/>
              </a:ext>
            </a:extLst>
          </p:cNvPr>
          <p:cNvCxnSpPr>
            <a:cxnSpLocks/>
          </p:cNvCxnSpPr>
          <p:nvPr/>
        </p:nvCxnSpPr>
        <p:spPr>
          <a:xfrm flipV="1">
            <a:off x="4592625" y="1693758"/>
            <a:ext cx="0" cy="21517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32B4AF14-CC86-4D99-6A4C-95882E7F4B60}"/>
              </a:ext>
            </a:extLst>
          </p:cNvPr>
          <p:cNvCxnSpPr>
            <a:cxnSpLocks/>
          </p:cNvCxnSpPr>
          <p:nvPr/>
        </p:nvCxnSpPr>
        <p:spPr>
          <a:xfrm>
            <a:off x="2641218" y="2715234"/>
            <a:ext cx="1635149"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직선 화살표 연결선 30">
            <a:extLst>
              <a:ext uri="{FF2B5EF4-FFF2-40B4-BE49-F238E27FC236}">
                <a16:creationId xmlns:a16="http://schemas.microsoft.com/office/drawing/2014/main" id="{26CF3269-17B9-6ED6-2722-7F8C91E0934A}"/>
              </a:ext>
            </a:extLst>
          </p:cNvPr>
          <p:cNvCxnSpPr>
            <a:cxnSpLocks/>
          </p:cNvCxnSpPr>
          <p:nvPr/>
        </p:nvCxnSpPr>
        <p:spPr>
          <a:xfrm>
            <a:off x="4245333" y="2730811"/>
            <a:ext cx="0" cy="55552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3" name="직선 연결선 32">
            <a:extLst>
              <a:ext uri="{FF2B5EF4-FFF2-40B4-BE49-F238E27FC236}">
                <a16:creationId xmlns:a16="http://schemas.microsoft.com/office/drawing/2014/main" id="{FB5FEEDE-5946-D9CC-22C8-0E86E37231AA}"/>
              </a:ext>
            </a:extLst>
          </p:cNvPr>
          <p:cNvCxnSpPr>
            <a:cxnSpLocks/>
          </p:cNvCxnSpPr>
          <p:nvPr/>
        </p:nvCxnSpPr>
        <p:spPr>
          <a:xfrm>
            <a:off x="4523658" y="3406405"/>
            <a:ext cx="0" cy="94032"/>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직선 연결선 33">
            <a:extLst>
              <a:ext uri="{FF2B5EF4-FFF2-40B4-BE49-F238E27FC236}">
                <a16:creationId xmlns:a16="http://schemas.microsoft.com/office/drawing/2014/main" id="{82213F66-F240-6148-1501-1702FD131F82}"/>
              </a:ext>
            </a:extLst>
          </p:cNvPr>
          <p:cNvCxnSpPr>
            <a:cxnSpLocks/>
          </p:cNvCxnSpPr>
          <p:nvPr/>
        </p:nvCxnSpPr>
        <p:spPr>
          <a:xfrm>
            <a:off x="4011532" y="3493292"/>
            <a:ext cx="519215"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직선 연결선 36">
            <a:extLst>
              <a:ext uri="{FF2B5EF4-FFF2-40B4-BE49-F238E27FC236}">
                <a16:creationId xmlns:a16="http://schemas.microsoft.com/office/drawing/2014/main" id="{11A881FE-A6D9-5ADA-E3CF-4B79E32C8BE3}"/>
              </a:ext>
            </a:extLst>
          </p:cNvPr>
          <p:cNvCxnSpPr>
            <a:cxnSpLocks/>
          </p:cNvCxnSpPr>
          <p:nvPr/>
        </p:nvCxnSpPr>
        <p:spPr>
          <a:xfrm>
            <a:off x="3960146" y="3457575"/>
            <a:ext cx="58814"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1" name="그림 40">
            <a:extLst>
              <a:ext uri="{FF2B5EF4-FFF2-40B4-BE49-F238E27FC236}">
                <a16:creationId xmlns:a16="http://schemas.microsoft.com/office/drawing/2014/main" id="{BB42865D-27AF-9617-0B69-7F37E68D013C}"/>
              </a:ext>
            </a:extLst>
          </p:cNvPr>
          <p:cNvPicPr>
            <a:picLocks noChangeAspect="1"/>
          </p:cNvPicPr>
          <p:nvPr/>
        </p:nvPicPr>
        <p:blipFill>
          <a:blip r:embed="rId4"/>
          <a:stretch>
            <a:fillRect/>
          </a:stretch>
        </p:blipFill>
        <p:spPr>
          <a:xfrm>
            <a:off x="7351169" y="6765"/>
            <a:ext cx="1783092" cy="2860189"/>
          </a:xfrm>
          <a:prstGeom prst="rect">
            <a:avLst/>
          </a:prstGeom>
        </p:spPr>
      </p:pic>
      <p:cxnSp>
        <p:nvCxnSpPr>
          <p:cNvPr id="42" name="직선 연결선 41">
            <a:extLst>
              <a:ext uri="{FF2B5EF4-FFF2-40B4-BE49-F238E27FC236}">
                <a16:creationId xmlns:a16="http://schemas.microsoft.com/office/drawing/2014/main" id="{1CE5E761-F9B0-157A-AA88-EFAD987DF394}"/>
              </a:ext>
            </a:extLst>
          </p:cNvPr>
          <p:cNvCxnSpPr>
            <a:cxnSpLocks/>
          </p:cNvCxnSpPr>
          <p:nvPr/>
        </p:nvCxnSpPr>
        <p:spPr>
          <a:xfrm>
            <a:off x="8601296" y="1851311"/>
            <a:ext cx="82066"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직선 연결선 43">
            <a:extLst>
              <a:ext uri="{FF2B5EF4-FFF2-40B4-BE49-F238E27FC236}">
                <a16:creationId xmlns:a16="http://schemas.microsoft.com/office/drawing/2014/main" id="{1D32807F-B649-07AB-ED96-226A081FCB9B}"/>
              </a:ext>
            </a:extLst>
          </p:cNvPr>
          <p:cNvCxnSpPr>
            <a:cxnSpLocks/>
          </p:cNvCxnSpPr>
          <p:nvPr/>
        </p:nvCxnSpPr>
        <p:spPr>
          <a:xfrm>
            <a:off x="8560399" y="243663"/>
            <a:ext cx="81930"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직선 연결선 46">
            <a:extLst>
              <a:ext uri="{FF2B5EF4-FFF2-40B4-BE49-F238E27FC236}">
                <a16:creationId xmlns:a16="http://schemas.microsoft.com/office/drawing/2014/main" id="{545E87AE-EC09-B1D9-FA7C-00B3757F6EE0}"/>
              </a:ext>
            </a:extLst>
          </p:cNvPr>
          <p:cNvCxnSpPr>
            <a:cxnSpLocks/>
          </p:cNvCxnSpPr>
          <p:nvPr/>
        </p:nvCxnSpPr>
        <p:spPr>
          <a:xfrm>
            <a:off x="8821476" y="1936350"/>
            <a:ext cx="82066"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직선 연결선 47">
            <a:extLst>
              <a:ext uri="{FF2B5EF4-FFF2-40B4-BE49-F238E27FC236}">
                <a16:creationId xmlns:a16="http://schemas.microsoft.com/office/drawing/2014/main" id="{57FD03DB-EFBA-FFAB-5F1D-61E452D95E75}"/>
              </a:ext>
            </a:extLst>
          </p:cNvPr>
          <p:cNvCxnSpPr>
            <a:cxnSpLocks/>
          </p:cNvCxnSpPr>
          <p:nvPr/>
        </p:nvCxnSpPr>
        <p:spPr>
          <a:xfrm>
            <a:off x="7509408" y="1936350"/>
            <a:ext cx="82066"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직선 연결선 48">
            <a:extLst>
              <a:ext uri="{FF2B5EF4-FFF2-40B4-BE49-F238E27FC236}">
                <a16:creationId xmlns:a16="http://schemas.microsoft.com/office/drawing/2014/main" id="{49D249E5-F169-31EE-4A81-E8E825F8EEEE}"/>
              </a:ext>
            </a:extLst>
          </p:cNvPr>
          <p:cNvCxnSpPr>
            <a:cxnSpLocks/>
          </p:cNvCxnSpPr>
          <p:nvPr/>
        </p:nvCxnSpPr>
        <p:spPr>
          <a:xfrm>
            <a:off x="7550441" y="999182"/>
            <a:ext cx="82066"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직선 연결선 49">
            <a:extLst>
              <a:ext uri="{FF2B5EF4-FFF2-40B4-BE49-F238E27FC236}">
                <a16:creationId xmlns:a16="http://schemas.microsoft.com/office/drawing/2014/main" id="{AA7EE58C-B618-7133-2742-DDEB271F8A91}"/>
              </a:ext>
            </a:extLst>
          </p:cNvPr>
          <p:cNvCxnSpPr>
            <a:cxnSpLocks/>
          </p:cNvCxnSpPr>
          <p:nvPr/>
        </p:nvCxnSpPr>
        <p:spPr>
          <a:xfrm>
            <a:off x="8942921" y="671906"/>
            <a:ext cx="82066"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6008516"/>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5ED92-08B2-7256-06A9-06075FDC7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D8B51F-6DB7-6DAE-7317-ADACCE288242}"/>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5" name="그림 4">
            <a:extLst>
              <a:ext uri="{FF2B5EF4-FFF2-40B4-BE49-F238E27FC236}">
                <a16:creationId xmlns:a16="http://schemas.microsoft.com/office/drawing/2014/main" id="{F0D8BC95-255B-044D-3EF9-3F0A00C82CB2}"/>
              </a:ext>
            </a:extLst>
          </p:cNvPr>
          <p:cNvPicPr>
            <a:picLocks noChangeAspect="1"/>
          </p:cNvPicPr>
          <p:nvPr/>
        </p:nvPicPr>
        <p:blipFill>
          <a:blip r:embed="rId3"/>
          <a:stretch>
            <a:fillRect/>
          </a:stretch>
        </p:blipFill>
        <p:spPr>
          <a:xfrm>
            <a:off x="376787" y="999182"/>
            <a:ext cx="6450276" cy="4144318"/>
          </a:xfrm>
          <a:prstGeom prst="rect">
            <a:avLst/>
          </a:prstGeom>
        </p:spPr>
      </p:pic>
      <p:cxnSp>
        <p:nvCxnSpPr>
          <p:cNvPr id="10" name="직선 화살표 연결선 9">
            <a:extLst>
              <a:ext uri="{FF2B5EF4-FFF2-40B4-BE49-F238E27FC236}">
                <a16:creationId xmlns:a16="http://schemas.microsoft.com/office/drawing/2014/main" id="{BE736581-6823-FA86-A4D7-A195B9C4AB15}"/>
              </a:ext>
            </a:extLst>
          </p:cNvPr>
          <p:cNvCxnSpPr>
            <a:cxnSpLocks/>
          </p:cNvCxnSpPr>
          <p:nvPr/>
        </p:nvCxnSpPr>
        <p:spPr>
          <a:xfrm flipH="1">
            <a:off x="4118476" y="1929207"/>
            <a:ext cx="275724"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58DB9B9F-6149-6C2D-772C-CD1F71D25EB7}"/>
              </a:ext>
            </a:extLst>
          </p:cNvPr>
          <p:cNvCxnSpPr>
            <a:cxnSpLocks/>
          </p:cNvCxnSpPr>
          <p:nvPr/>
        </p:nvCxnSpPr>
        <p:spPr>
          <a:xfrm>
            <a:off x="4128001" y="1929207"/>
            <a:ext cx="0" cy="136412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C236EA7F-0BED-E485-2AE1-E32FFD802829}"/>
              </a:ext>
            </a:extLst>
          </p:cNvPr>
          <p:cNvCxnSpPr>
            <a:cxnSpLocks/>
          </p:cNvCxnSpPr>
          <p:nvPr/>
        </p:nvCxnSpPr>
        <p:spPr>
          <a:xfrm flipV="1">
            <a:off x="4460134" y="2111375"/>
            <a:ext cx="0" cy="1049701"/>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A03F159E-9475-AE8B-DB76-00692BA7C45C}"/>
              </a:ext>
            </a:extLst>
          </p:cNvPr>
          <p:cNvCxnSpPr>
            <a:cxnSpLocks/>
          </p:cNvCxnSpPr>
          <p:nvPr/>
        </p:nvCxnSpPr>
        <p:spPr>
          <a:xfrm>
            <a:off x="4300167" y="3154311"/>
            <a:ext cx="171092"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직선 화살표 연결선 22">
            <a:extLst>
              <a:ext uri="{FF2B5EF4-FFF2-40B4-BE49-F238E27FC236}">
                <a16:creationId xmlns:a16="http://schemas.microsoft.com/office/drawing/2014/main" id="{95FF3AE3-8CDD-209C-B4E6-66C632BABB60}"/>
              </a:ext>
            </a:extLst>
          </p:cNvPr>
          <p:cNvCxnSpPr>
            <a:cxnSpLocks/>
          </p:cNvCxnSpPr>
          <p:nvPr/>
        </p:nvCxnSpPr>
        <p:spPr>
          <a:xfrm flipV="1">
            <a:off x="4300167" y="3141961"/>
            <a:ext cx="0" cy="151367"/>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7" name="직사각형 26">
            <a:extLst>
              <a:ext uri="{FF2B5EF4-FFF2-40B4-BE49-F238E27FC236}">
                <a16:creationId xmlns:a16="http://schemas.microsoft.com/office/drawing/2014/main" id="{C86FD190-EC0C-CA55-D61E-7FB8E75A0EA1}"/>
              </a:ext>
            </a:extLst>
          </p:cNvPr>
          <p:cNvSpPr/>
          <p:nvPr/>
        </p:nvSpPr>
        <p:spPr>
          <a:xfrm>
            <a:off x="5010296" y="2459072"/>
            <a:ext cx="4133704" cy="194854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ko-KR" sz="1600" dirty="0">
                <a:solidFill>
                  <a:schemeClr val="bg1"/>
                </a:solidFill>
                <a:latin typeface="Calibri" panose="020F0502020204030204" pitchFamily="34" charset="0"/>
              </a:rPr>
              <a:t>The system is equipped with an emergency </a:t>
            </a:r>
          </a:p>
          <a:p>
            <a:r>
              <a:rPr lang="en-US" altLang="ko-KR" sz="1600" dirty="0">
                <a:solidFill>
                  <a:schemeClr val="bg1"/>
                </a:solidFill>
                <a:latin typeface="Calibri" panose="020F0502020204030204" pitchFamily="34" charset="0"/>
              </a:rPr>
              <a:t>starting valve which makes it possible to activate the air starter manually in case of a power failure.</a:t>
            </a:r>
          </a:p>
          <a:p>
            <a:endParaRPr lang="en-US" altLang="ko-KR" sz="1600" dirty="0">
              <a:solidFill>
                <a:schemeClr val="bg1"/>
              </a:solidFill>
              <a:latin typeface="Calibri" panose="020F0502020204030204" pitchFamily="34" charset="0"/>
            </a:endParaRPr>
          </a:p>
          <a:p>
            <a:r>
              <a:rPr lang="en-US" altLang="ko-KR" sz="1600" dirty="0">
                <a:solidFill>
                  <a:schemeClr val="bg1"/>
                </a:solidFill>
                <a:latin typeface="Calibri" panose="020F0502020204030204" pitchFamily="34" charset="0"/>
              </a:rPr>
              <a:t>The emergency starting valve is activated by means of a screw-driver or similar.</a:t>
            </a:r>
          </a:p>
        </p:txBody>
      </p:sp>
      <p:sp>
        <p:nvSpPr>
          <p:cNvPr id="30" name="TextBox 29">
            <a:extLst>
              <a:ext uri="{FF2B5EF4-FFF2-40B4-BE49-F238E27FC236}">
                <a16:creationId xmlns:a16="http://schemas.microsoft.com/office/drawing/2014/main" id="{3CD09260-5A4A-386B-464B-CD208DD3C759}"/>
              </a:ext>
            </a:extLst>
          </p:cNvPr>
          <p:cNvSpPr txBox="1"/>
          <p:nvPr/>
        </p:nvSpPr>
        <p:spPr>
          <a:xfrm>
            <a:off x="2920911" y="3053491"/>
            <a:ext cx="1053521" cy="313932"/>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(Pneumatic 3/2 way </a:t>
            </a:r>
          </a:p>
          <a:p>
            <a:pPr>
              <a:lnSpc>
                <a:spcPct val="90000"/>
              </a:lnSpc>
            </a:pPr>
            <a:r>
              <a:rPr lang="en-US" altLang="ko-KR" sz="800" dirty="0">
                <a:solidFill>
                  <a:srgbClr val="262626"/>
                </a:solidFill>
                <a:latin typeface="Calibri" panose="020F0502020204030204" pitchFamily="34" charset="0"/>
              </a:rPr>
              <a:t>solenoid valve) </a:t>
            </a:r>
            <a:endParaRPr lang="ko-KR" altLang="en-US" sz="800" dirty="0">
              <a:solidFill>
                <a:srgbClr val="262626"/>
              </a:solidFill>
              <a:latin typeface="Calibri" panose="020F0502020204030204" pitchFamily="34" charset="0"/>
            </a:endParaRPr>
          </a:p>
        </p:txBody>
      </p:sp>
      <p:sp>
        <p:nvSpPr>
          <p:cNvPr id="3" name="TextBox 2">
            <a:extLst>
              <a:ext uri="{FF2B5EF4-FFF2-40B4-BE49-F238E27FC236}">
                <a16:creationId xmlns:a16="http://schemas.microsoft.com/office/drawing/2014/main" id="{F6D1AF8C-6A6C-68B1-FC1A-80600D9170CF}"/>
              </a:ext>
            </a:extLst>
          </p:cNvPr>
          <p:cNvSpPr txBox="1"/>
          <p:nvPr/>
        </p:nvSpPr>
        <p:spPr>
          <a:xfrm>
            <a:off x="4456178" y="2840379"/>
            <a:ext cx="478009" cy="313932"/>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Drive pinion</a:t>
            </a:r>
            <a:endParaRPr lang="ko-KR" altLang="en-US" sz="800" dirty="0">
              <a:solidFill>
                <a:srgbClr val="262626"/>
              </a:solidFill>
              <a:latin typeface="Calibri" panose="020F0502020204030204" pitchFamily="34" charset="0"/>
            </a:endParaRPr>
          </a:p>
        </p:txBody>
      </p:sp>
      <p:sp>
        <p:nvSpPr>
          <p:cNvPr id="4" name="TextBox 3">
            <a:extLst>
              <a:ext uri="{FF2B5EF4-FFF2-40B4-BE49-F238E27FC236}">
                <a16:creationId xmlns:a16="http://schemas.microsoft.com/office/drawing/2014/main" id="{52EFA36C-7B0E-F0E1-CAD5-E49F2238C952}"/>
              </a:ext>
            </a:extLst>
          </p:cNvPr>
          <p:cNvSpPr txBox="1"/>
          <p:nvPr/>
        </p:nvSpPr>
        <p:spPr>
          <a:xfrm>
            <a:off x="4318501" y="4700688"/>
            <a:ext cx="564292" cy="313932"/>
          </a:xfrm>
          <a:prstGeom prst="rect">
            <a:avLst/>
          </a:prstGeom>
          <a:noFill/>
        </p:spPr>
        <p:txBody>
          <a:bodyPr wrap="square" rtlCol="0">
            <a:spAutoFit/>
          </a:bodyPr>
          <a:lstStyle/>
          <a:p>
            <a:pPr>
              <a:lnSpc>
                <a:spcPct val="90000"/>
              </a:lnSpc>
            </a:pPr>
            <a:r>
              <a:rPr lang="en-US" altLang="ko-KR" sz="800" dirty="0">
                <a:solidFill>
                  <a:srgbClr val="262626"/>
                </a:solidFill>
                <a:latin typeface="Calibri" panose="020F0502020204030204" pitchFamily="34" charset="0"/>
              </a:rPr>
              <a:t>Engine flywheel</a:t>
            </a:r>
            <a:endParaRPr lang="ko-KR" altLang="en-US" sz="800" dirty="0">
              <a:solidFill>
                <a:srgbClr val="262626"/>
              </a:solidFill>
              <a:latin typeface="Calibri" panose="020F0502020204030204" pitchFamily="34" charset="0"/>
            </a:endParaRPr>
          </a:p>
        </p:txBody>
      </p:sp>
      <p:cxnSp>
        <p:nvCxnSpPr>
          <p:cNvPr id="7" name="직선 연결선 6">
            <a:extLst>
              <a:ext uri="{FF2B5EF4-FFF2-40B4-BE49-F238E27FC236}">
                <a16:creationId xmlns:a16="http://schemas.microsoft.com/office/drawing/2014/main" id="{8CF857D0-0E90-11E6-B516-F34333C39EFC}"/>
              </a:ext>
            </a:extLst>
          </p:cNvPr>
          <p:cNvCxnSpPr>
            <a:cxnSpLocks/>
          </p:cNvCxnSpPr>
          <p:nvPr/>
        </p:nvCxnSpPr>
        <p:spPr>
          <a:xfrm>
            <a:off x="4573146" y="4325639"/>
            <a:ext cx="0" cy="375049"/>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직선 연결선 10">
            <a:extLst>
              <a:ext uri="{FF2B5EF4-FFF2-40B4-BE49-F238E27FC236}">
                <a16:creationId xmlns:a16="http://schemas.microsoft.com/office/drawing/2014/main" id="{73F7938D-06F8-D272-1B5E-965C90356212}"/>
              </a:ext>
            </a:extLst>
          </p:cNvPr>
          <p:cNvCxnSpPr>
            <a:cxnSpLocks/>
          </p:cNvCxnSpPr>
          <p:nvPr/>
        </p:nvCxnSpPr>
        <p:spPr>
          <a:xfrm flipH="1">
            <a:off x="4530747" y="3141961"/>
            <a:ext cx="76775" cy="15136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직사각형 20">
            <a:extLst>
              <a:ext uri="{FF2B5EF4-FFF2-40B4-BE49-F238E27FC236}">
                <a16:creationId xmlns:a16="http://schemas.microsoft.com/office/drawing/2014/main" id="{D7493C0F-2962-9584-3082-83BFB0571793}"/>
              </a:ext>
            </a:extLst>
          </p:cNvPr>
          <p:cNvSpPr/>
          <p:nvPr/>
        </p:nvSpPr>
        <p:spPr>
          <a:xfrm>
            <a:off x="3503713" y="2812976"/>
            <a:ext cx="560788" cy="2138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ko-KR" sz="1600" dirty="0">
                <a:solidFill>
                  <a:schemeClr val="bg1"/>
                </a:solidFill>
                <a:latin typeface="Calibri" panose="020F0502020204030204" pitchFamily="34" charset="0"/>
              </a:rPr>
              <a:t>Turn</a:t>
            </a:r>
          </a:p>
        </p:txBody>
      </p:sp>
      <p:cxnSp>
        <p:nvCxnSpPr>
          <p:cNvPr id="22" name="직선 화살표 연결선 21">
            <a:extLst>
              <a:ext uri="{FF2B5EF4-FFF2-40B4-BE49-F238E27FC236}">
                <a16:creationId xmlns:a16="http://schemas.microsoft.com/office/drawing/2014/main" id="{60176FF6-780D-E7E4-A8BA-456BDB817C53}"/>
              </a:ext>
            </a:extLst>
          </p:cNvPr>
          <p:cNvCxnSpPr>
            <a:cxnSpLocks/>
          </p:cNvCxnSpPr>
          <p:nvPr/>
        </p:nvCxnSpPr>
        <p:spPr>
          <a:xfrm flipH="1">
            <a:off x="4572000" y="1921866"/>
            <a:ext cx="169817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B2AAF4AB-323A-7D1D-E7B8-43F7F6637743}"/>
              </a:ext>
            </a:extLst>
          </p:cNvPr>
          <p:cNvCxnSpPr>
            <a:cxnSpLocks/>
          </p:cNvCxnSpPr>
          <p:nvPr/>
        </p:nvCxnSpPr>
        <p:spPr>
          <a:xfrm flipH="1">
            <a:off x="2641218" y="1716757"/>
            <a:ext cx="1930782"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5" name="직선 화살표 연결선 24">
            <a:extLst>
              <a:ext uri="{FF2B5EF4-FFF2-40B4-BE49-F238E27FC236}">
                <a16:creationId xmlns:a16="http://schemas.microsoft.com/office/drawing/2014/main" id="{65A6EA66-9198-5C4F-2E0F-1D70F56EBA9C}"/>
              </a:ext>
            </a:extLst>
          </p:cNvPr>
          <p:cNvCxnSpPr>
            <a:cxnSpLocks/>
          </p:cNvCxnSpPr>
          <p:nvPr/>
        </p:nvCxnSpPr>
        <p:spPr>
          <a:xfrm>
            <a:off x="2654968" y="1737382"/>
            <a:ext cx="0" cy="751436"/>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10565559-F3C1-F15F-55D1-EB8A7CF18962}"/>
              </a:ext>
            </a:extLst>
          </p:cNvPr>
          <p:cNvCxnSpPr>
            <a:cxnSpLocks/>
          </p:cNvCxnSpPr>
          <p:nvPr/>
        </p:nvCxnSpPr>
        <p:spPr>
          <a:xfrm flipV="1">
            <a:off x="4592625" y="1693758"/>
            <a:ext cx="0" cy="21517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2E4BAD40-F57E-A3E0-BF69-4A9317666688}"/>
              </a:ext>
            </a:extLst>
          </p:cNvPr>
          <p:cNvCxnSpPr>
            <a:cxnSpLocks/>
          </p:cNvCxnSpPr>
          <p:nvPr/>
        </p:nvCxnSpPr>
        <p:spPr>
          <a:xfrm>
            <a:off x="3052583" y="2715234"/>
            <a:ext cx="1223784"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직선 화살표 연결선 30">
            <a:extLst>
              <a:ext uri="{FF2B5EF4-FFF2-40B4-BE49-F238E27FC236}">
                <a16:creationId xmlns:a16="http://schemas.microsoft.com/office/drawing/2014/main" id="{BCAC6A2B-C9AF-50D5-7EB1-022F85BC2A89}"/>
              </a:ext>
            </a:extLst>
          </p:cNvPr>
          <p:cNvCxnSpPr>
            <a:cxnSpLocks/>
          </p:cNvCxnSpPr>
          <p:nvPr/>
        </p:nvCxnSpPr>
        <p:spPr>
          <a:xfrm>
            <a:off x="4245333" y="2730811"/>
            <a:ext cx="0" cy="55552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 name="직선 화살표 연결선 7">
            <a:extLst>
              <a:ext uri="{FF2B5EF4-FFF2-40B4-BE49-F238E27FC236}">
                <a16:creationId xmlns:a16="http://schemas.microsoft.com/office/drawing/2014/main" id="{7B73F1F2-FDBD-690F-DD8C-4AF46FD6E3ED}"/>
              </a:ext>
            </a:extLst>
          </p:cNvPr>
          <p:cNvCxnSpPr>
            <a:cxnSpLocks/>
          </p:cNvCxnSpPr>
          <p:nvPr/>
        </p:nvCxnSpPr>
        <p:spPr>
          <a:xfrm flipH="1">
            <a:off x="2200060" y="2474173"/>
            <a:ext cx="461783"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 name="직선 화살표 연결선 12">
            <a:extLst>
              <a:ext uri="{FF2B5EF4-FFF2-40B4-BE49-F238E27FC236}">
                <a16:creationId xmlns:a16="http://schemas.microsoft.com/office/drawing/2014/main" id="{EDE94A7A-1C85-4596-0B57-5E04B459AD7E}"/>
              </a:ext>
            </a:extLst>
          </p:cNvPr>
          <p:cNvCxnSpPr>
            <a:cxnSpLocks/>
          </p:cNvCxnSpPr>
          <p:nvPr/>
        </p:nvCxnSpPr>
        <p:spPr>
          <a:xfrm>
            <a:off x="2236728" y="2464661"/>
            <a:ext cx="0" cy="34831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직선 화살표 연결선 15">
            <a:extLst>
              <a:ext uri="{FF2B5EF4-FFF2-40B4-BE49-F238E27FC236}">
                <a16:creationId xmlns:a16="http://schemas.microsoft.com/office/drawing/2014/main" id="{9795F4BD-CD94-E02C-5D38-C0CF848A7B90}"/>
              </a:ext>
            </a:extLst>
          </p:cNvPr>
          <p:cNvCxnSpPr>
            <a:cxnSpLocks/>
          </p:cNvCxnSpPr>
          <p:nvPr/>
        </p:nvCxnSpPr>
        <p:spPr>
          <a:xfrm>
            <a:off x="2236728" y="2779281"/>
            <a:ext cx="684183"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33" name="그림 32">
            <a:extLst>
              <a:ext uri="{FF2B5EF4-FFF2-40B4-BE49-F238E27FC236}">
                <a16:creationId xmlns:a16="http://schemas.microsoft.com/office/drawing/2014/main" id="{75EF261C-1A8B-D979-754A-2F09FCF36C81}"/>
              </a:ext>
            </a:extLst>
          </p:cNvPr>
          <p:cNvPicPr>
            <a:picLocks noChangeAspect="1"/>
          </p:cNvPicPr>
          <p:nvPr/>
        </p:nvPicPr>
        <p:blipFill>
          <a:blip r:embed="rId4"/>
          <a:stretch>
            <a:fillRect/>
          </a:stretch>
        </p:blipFill>
        <p:spPr>
          <a:xfrm>
            <a:off x="7010965" y="22038"/>
            <a:ext cx="2133035" cy="2120775"/>
          </a:xfrm>
          <a:prstGeom prst="rect">
            <a:avLst/>
          </a:prstGeom>
        </p:spPr>
      </p:pic>
      <p:cxnSp>
        <p:nvCxnSpPr>
          <p:cNvPr id="34" name="직선 연결선 33">
            <a:extLst>
              <a:ext uri="{FF2B5EF4-FFF2-40B4-BE49-F238E27FC236}">
                <a16:creationId xmlns:a16="http://schemas.microsoft.com/office/drawing/2014/main" id="{0F64CDB4-C947-B4CD-FE03-766C1AAD203D}"/>
              </a:ext>
            </a:extLst>
          </p:cNvPr>
          <p:cNvCxnSpPr>
            <a:cxnSpLocks/>
          </p:cNvCxnSpPr>
          <p:nvPr/>
        </p:nvCxnSpPr>
        <p:spPr>
          <a:xfrm>
            <a:off x="4021986" y="3406405"/>
            <a:ext cx="0" cy="94032"/>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직선 연결선 34">
            <a:extLst>
              <a:ext uri="{FF2B5EF4-FFF2-40B4-BE49-F238E27FC236}">
                <a16:creationId xmlns:a16="http://schemas.microsoft.com/office/drawing/2014/main" id="{BAF52B64-8A30-744D-D1F1-A67458C7DEFA}"/>
              </a:ext>
            </a:extLst>
          </p:cNvPr>
          <p:cNvCxnSpPr>
            <a:cxnSpLocks/>
          </p:cNvCxnSpPr>
          <p:nvPr/>
        </p:nvCxnSpPr>
        <p:spPr>
          <a:xfrm>
            <a:off x="4523658" y="3406405"/>
            <a:ext cx="0" cy="94032"/>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직선 연결선 35">
            <a:extLst>
              <a:ext uri="{FF2B5EF4-FFF2-40B4-BE49-F238E27FC236}">
                <a16:creationId xmlns:a16="http://schemas.microsoft.com/office/drawing/2014/main" id="{F739F2E5-F1FF-32D5-3586-78A0CEEC69D1}"/>
              </a:ext>
            </a:extLst>
          </p:cNvPr>
          <p:cNvCxnSpPr>
            <a:cxnSpLocks/>
          </p:cNvCxnSpPr>
          <p:nvPr/>
        </p:nvCxnSpPr>
        <p:spPr>
          <a:xfrm>
            <a:off x="4011532" y="3493292"/>
            <a:ext cx="519215"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직선 연결선 36">
            <a:extLst>
              <a:ext uri="{FF2B5EF4-FFF2-40B4-BE49-F238E27FC236}">
                <a16:creationId xmlns:a16="http://schemas.microsoft.com/office/drawing/2014/main" id="{90C0528B-B5BD-D3BB-B025-E04ADAC4EA60}"/>
              </a:ext>
            </a:extLst>
          </p:cNvPr>
          <p:cNvCxnSpPr>
            <a:cxnSpLocks/>
          </p:cNvCxnSpPr>
          <p:nvPr/>
        </p:nvCxnSpPr>
        <p:spPr>
          <a:xfrm>
            <a:off x="3960146" y="3457575"/>
            <a:ext cx="58814"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1440371"/>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BF04C-43A5-9432-9CC6-1A3B442DE4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2383E3-CE0D-C1AE-928A-B3E9689ED1CB}"/>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12" name="그림 11">
            <a:extLst>
              <a:ext uri="{FF2B5EF4-FFF2-40B4-BE49-F238E27FC236}">
                <a16:creationId xmlns:a16="http://schemas.microsoft.com/office/drawing/2014/main" id="{F2DAA077-9748-8ED1-7083-097D0114610E}"/>
              </a:ext>
            </a:extLst>
          </p:cNvPr>
          <p:cNvPicPr>
            <a:picLocks noChangeAspect="1"/>
          </p:cNvPicPr>
          <p:nvPr/>
        </p:nvPicPr>
        <p:blipFill>
          <a:blip r:embed="rId3"/>
          <a:stretch>
            <a:fillRect/>
          </a:stretch>
        </p:blipFill>
        <p:spPr>
          <a:xfrm>
            <a:off x="1563925" y="957982"/>
            <a:ext cx="5658640" cy="3543795"/>
          </a:xfrm>
          <a:prstGeom prst="rect">
            <a:avLst/>
          </a:prstGeom>
        </p:spPr>
      </p:pic>
      <p:sp>
        <p:nvSpPr>
          <p:cNvPr id="13" name="TextBox 12">
            <a:extLst>
              <a:ext uri="{FF2B5EF4-FFF2-40B4-BE49-F238E27FC236}">
                <a16:creationId xmlns:a16="http://schemas.microsoft.com/office/drawing/2014/main" id="{CCABA06A-3551-0BF3-E080-CA862D133411}"/>
              </a:ext>
            </a:extLst>
          </p:cNvPr>
          <p:cNvSpPr txBox="1"/>
          <p:nvPr/>
        </p:nvSpPr>
        <p:spPr>
          <a:xfrm>
            <a:off x="2475640" y="4619573"/>
            <a:ext cx="3835210"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Example of an air starter installed in a G/E</a:t>
            </a:r>
            <a:endParaRPr lang="ko-KR" altLang="en-US" sz="1600" dirty="0">
              <a:solidFill>
                <a:srgbClr val="262626"/>
              </a:solidFill>
              <a:latin typeface="Calibri" panose="020F0502020204030204" pitchFamily="34" charset="0"/>
            </a:endParaRPr>
          </a:p>
        </p:txBody>
      </p:sp>
      <p:sp>
        <p:nvSpPr>
          <p:cNvPr id="3" name="TextBox 2">
            <a:extLst>
              <a:ext uri="{FF2B5EF4-FFF2-40B4-BE49-F238E27FC236}">
                <a16:creationId xmlns:a16="http://schemas.microsoft.com/office/drawing/2014/main" id="{308EF9E7-B6AC-811B-429F-439CA0D43B2F}"/>
              </a:ext>
            </a:extLst>
          </p:cNvPr>
          <p:cNvSpPr txBox="1"/>
          <p:nvPr/>
        </p:nvSpPr>
        <p:spPr>
          <a:xfrm>
            <a:off x="247506" y="4619573"/>
            <a:ext cx="1598828"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Engine flywheel</a:t>
            </a:r>
            <a:endParaRPr lang="ko-KR" altLang="en-US" sz="1600" dirty="0">
              <a:solidFill>
                <a:srgbClr val="262626"/>
              </a:solidFill>
              <a:latin typeface="Calibri" panose="020F0502020204030204" pitchFamily="34" charset="0"/>
            </a:endParaRPr>
          </a:p>
        </p:txBody>
      </p:sp>
      <p:cxnSp>
        <p:nvCxnSpPr>
          <p:cNvPr id="4" name="직선 연결선 3">
            <a:extLst>
              <a:ext uri="{FF2B5EF4-FFF2-40B4-BE49-F238E27FC236}">
                <a16:creationId xmlns:a16="http://schemas.microsoft.com/office/drawing/2014/main" id="{E0A5BD8B-D499-4AAC-5491-E5FF661D1130}"/>
              </a:ext>
            </a:extLst>
          </p:cNvPr>
          <p:cNvCxnSpPr>
            <a:cxnSpLocks/>
          </p:cNvCxnSpPr>
          <p:nvPr/>
        </p:nvCxnSpPr>
        <p:spPr>
          <a:xfrm flipH="1">
            <a:off x="1563925" y="3678226"/>
            <a:ext cx="1248027" cy="94134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직선 연결선 5">
            <a:extLst>
              <a:ext uri="{FF2B5EF4-FFF2-40B4-BE49-F238E27FC236}">
                <a16:creationId xmlns:a16="http://schemas.microsoft.com/office/drawing/2014/main" id="{0D78FF48-F14D-8891-54F1-784624B3A068}"/>
              </a:ext>
            </a:extLst>
          </p:cNvPr>
          <p:cNvCxnSpPr>
            <a:cxnSpLocks/>
          </p:cNvCxnSpPr>
          <p:nvPr/>
        </p:nvCxnSpPr>
        <p:spPr>
          <a:xfrm flipH="1">
            <a:off x="1416289" y="3021365"/>
            <a:ext cx="1675337" cy="479721"/>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3DE9BC7-5535-59B3-381C-F7C081B0131C}"/>
              </a:ext>
            </a:extLst>
          </p:cNvPr>
          <p:cNvSpPr txBox="1"/>
          <p:nvPr/>
        </p:nvSpPr>
        <p:spPr>
          <a:xfrm>
            <a:off x="686063" y="3262151"/>
            <a:ext cx="721714" cy="535531"/>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Drive pinion</a:t>
            </a:r>
            <a:endParaRPr lang="ko-KR" altLang="en-US" sz="1600" dirty="0">
              <a:solidFill>
                <a:srgbClr val="262626"/>
              </a:solidFill>
              <a:latin typeface="Calibri" panose="020F0502020204030204" pitchFamily="34" charset="0"/>
            </a:endParaRPr>
          </a:p>
        </p:txBody>
      </p:sp>
      <p:cxnSp>
        <p:nvCxnSpPr>
          <p:cNvPr id="10" name="직선 연결선 9">
            <a:extLst>
              <a:ext uri="{FF2B5EF4-FFF2-40B4-BE49-F238E27FC236}">
                <a16:creationId xmlns:a16="http://schemas.microsoft.com/office/drawing/2014/main" id="{DAFD9F57-024B-8C98-B426-6ADAD4D16148}"/>
              </a:ext>
            </a:extLst>
          </p:cNvPr>
          <p:cNvCxnSpPr>
            <a:cxnSpLocks/>
          </p:cNvCxnSpPr>
          <p:nvPr/>
        </p:nvCxnSpPr>
        <p:spPr>
          <a:xfrm flipH="1">
            <a:off x="5548277" y="3152516"/>
            <a:ext cx="1945678" cy="19219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ADAD2EF-F691-2034-C4FF-192A01196CAF}"/>
              </a:ext>
            </a:extLst>
          </p:cNvPr>
          <p:cNvSpPr txBox="1"/>
          <p:nvPr/>
        </p:nvSpPr>
        <p:spPr>
          <a:xfrm>
            <a:off x="7580075" y="3009208"/>
            <a:ext cx="1064018"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Air starter</a:t>
            </a:r>
            <a:endParaRPr lang="ko-KR" altLang="en-US" sz="1600" dirty="0">
              <a:solidFill>
                <a:srgbClr val="262626"/>
              </a:solidFill>
              <a:latin typeface="Calibri" panose="020F0502020204030204" pitchFamily="34" charset="0"/>
            </a:endParaRPr>
          </a:p>
        </p:txBody>
      </p:sp>
      <p:cxnSp>
        <p:nvCxnSpPr>
          <p:cNvPr id="5" name="직선 화살표 연결선 4">
            <a:extLst>
              <a:ext uri="{FF2B5EF4-FFF2-40B4-BE49-F238E27FC236}">
                <a16:creationId xmlns:a16="http://schemas.microsoft.com/office/drawing/2014/main" id="{C5DF13F0-260C-F7E0-3227-28CA41A72C59}"/>
              </a:ext>
            </a:extLst>
          </p:cNvPr>
          <p:cNvCxnSpPr>
            <a:cxnSpLocks/>
          </p:cNvCxnSpPr>
          <p:nvPr/>
        </p:nvCxnSpPr>
        <p:spPr>
          <a:xfrm flipV="1">
            <a:off x="3856980" y="2282313"/>
            <a:ext cx="0" cy="306196"/>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 name="직선 화살표 연결선 7">
            <a:extLst>
              <a:ext uri="{FF2B5EF4-FFF2-40B4-BE49-F238E27FC236}">
                <a16:creationId xmlns:a16="http://schemas.microsoft.com/office/drawing/2014/main" id="{8B7C9087-713A-DF8E-946E-10E2CC65432C}"/>
              </a:ext>
            </a:extLst>
          </p:cNvPr>
          <p:cNvCxnSpPr>
            <a:cxnSpLocks/>
          </p:cNvCxnSpPr>
          <p:nvPr/>
        </p:nvCxnSpPr>
        <p:spPr>
          <a:xfrm flipV="1">
            <a:off x="3960108" y="2090977"/>
            <a:ext cx="2886433" cy="17096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직선 화살표 연결선 18">
            <a:extLst>
              <a:ext uri="{FF2B5EF4-FFF2-40B4-BE49-F238E27FC236}">
                <a16:creationId xmlns:a16="http://schemas.microsoft.com/office/drawing/2014/main" id="{E60372FA-0557-7AA0-6CC6-FDD8A1E2D14E}"/>
              </a:ext>
            </a:extLst>
          </p:cNvPr>
          <p:cNvCxnSpPr>
            <a:cxnSpLocks/>
          </p:cNvCxnSpPr>
          <p:nvPr/>
        </p:nvCxnSpPr>
        <p:spPr>
          <a:xfrm flipV="1">
            <a:off x="7168774" y="1258159"/>
            <a:ext cx="0" cy="761362"/>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FB95312C-4B44-3BC9-E281-BD6367D7ABEB}"/>
              </a:ext>
            </a:extLst>
          </p:cNvPr>
          <p:cNvCxnSpPr>
            <a:cxnSpLocks/>
          </p:cNvCxnSpPr>
          <p:nvPr/>
        </p:nvCxnSpPr>
        <p:spPr>
          <a:xfrm flipH="1">
            <a:off x="5321395" y="1477714"/>
            <a:ext cx="1155032"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5BFD550D-91FD-798B-17DE-A75138A7D4F4}"/>
              </a:ext>
            </a:extLst>
          </p:cNvPr>
          <p:cNvCxnSpPr>
            <a:cxnSpLocks/>
          </p:cNvCxnSpPr>
          <p:nvPr/>
        </p:nvCxnSpPr>
        <p:spPr>
          <a:xfrm>
            <a:off x="5191912" y="1549170"/>
            <a:ext cx="0" cy="541807"/>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8" name="직선 화살표 연결선 27">
            <a:extLst>
              <a:ext uri="{FF2B5EF4-FFF2-40B4-BE49-F238E27FC236}">
                <a16:creationId xmlns:a16="http://schemas.microsoft.com/office/drawing/2014/main" id="{58621ED1-A33B-7DC3-924E-C3F28DD5E2F3}"/>
              </a:ext>
            </a:extLst>
          </p:cNvPr>
          <p:cNvCxnSpPr>
            <a:cxnSpLocks/>
          </p:cNvCxnSpPr>
          <p:nvPr/>
        </p:nvCxnSpPr>
        <p:spPr>
          <a:xfrm flipH="1">
            <a:off x="4131988" y="2261937"/>
            <a:ext cx="3306965" cy="145972"/>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3" name="직선 화살표 연결선 32">
            <a:extLst>
              <a:ext uri="{FF2B5EF4-FFF2-40B4-BE49-F238E27FC236}">
                <a16:creationId xmlns:a16="http://schemas.microsoft.com/office/drawing/2014/main" id="{ECB339F1-F743-274B-3134-06CE868EF0F0}"/>
              </a:ext>
            </a:extLst>
          </p:cNvPr>
          <p:cNvCxnSpPr>
            <a:cxnSpLocks/>
          </p:cNvCxnSpPr>
          <p:nvPr/>
        </p:nvCxnSpPr>
        <p:spPr>
          <a:xfrm>
            <a:off x="4105633" y="2407909"/>
            <a:ext cx="0" cy="242556"/>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514F3AFF-B39B-C44B-17F2-48911F58CB1D}"/>
              </a:ext>
            </a:extLst>
          </p:cNvPr>
          <p:cNvSpPr txBox="1"/>
          <p:nvPr/>
        </p:nvSpPr>
        <p:spPr>
          <a:xfrm>
            <a:off x="7493955" y="1903748"/>
            <a:ext cx="1405796" cy="757130"/>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Compressed air from starting valve</a:t>
            </a:r>
            <a:endParaRPr lang="ko-KR" altLang="en-US" sz="1600" dirty="0">
              <a:solidFill>
                <a:srgbClr val="262626"/>
              </a:solidFill>
              <a:latin typeface="Calibri" panose="020F0502020204030204" pitchFamily="34" charset="0"/>
            </a:endParaRPr>
          </a:p>
        </p:txBody>
      </p:sp>
      <p:cxnSp>
        <p:nvCxnSpPr>
          <p:cNvPr id="36" name="직선 연결선 35">
            <a:extLst>
              <a:ext uri="{FF2B5EF4-FFF2-40B4-BE49-F238E27FC236}">
                <a16:creationId xmlns:a16="http://schemas.microsoft.com/office/drawing/2014/main" id="{93580BD1-479F-F129-BCCE-3FEEA3B113D0}"/>
              </a:ext>
            </a:extLst>
          </p:cNvPr>
          <p:cNvCxnSpPr>
            <a:cxnSpLocks/>
          </p:cNvCxnSpPr>
          <p:nvPr/>
        </p:nvCxnSpPr>
        <p:spPr>
          <a:xfrm flipH="1">
            <a:off x="6886646" y="616068"/>
            <a:ext cx="552307" cy="796042"/>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3750E2DE-57B4-9A48-F0B6-6ECDEF3D9442}"/>
              </a:ext>
            </a:extLst>
          </p:cNvPr>
          <p:cNvSpPr txBox="1"/>
          <p:nvPr/>
        </p:nvSpPr>
        <p:spPr>
          <a:xfrm>
            <a:off x="7493955" y="223501"/>
            <a:ext cx="1064018" cy="757130"/>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Main starting valve</a:t>
            </a:r>
            <a:endParaRPr lang="ko-KR" altLang="en-US" sz="1600" dirty="0">
              <a:solidFill>
                <a:srgbClr val="262626"/>
              </a:solidFill>
              <a:latin typeface="Calibri" panose="020F0502020204030204" pitchFamily="34" charset="0"/>
            </a:endParaRPr>
          </a:p>
        </p:txBody>
      </p:sp>
      <p:cxnSp>
        <p:nvCxnSpPr>
          <p:cNvPr id="39" name="직선 연결선 38">
            <a:extLst>
              <a:ext uri="{FF2B5EF4-FFF2-40B4-BE49-F238E27FC236}">
                <a16:creationId xmlns:a16="http://schemas.microsoft.com/office/drawing/2014/main" id="{84000536-55B1-D09C-6203-331220268520}"/>
              </a:ext>
            </a:extLst>
          </p:cNvPr>
          <p:cNvCxnSpPr>
            <a:cxnSpLocks/>
          </p:cNvCxnSpPr>
          <p:nvPr/>
        </p:nvCxnSpPr>
        <p:spPr>
          <a:xfrm flipH="1" flipV="1">
            <a:off x="6189960" y="3863660"/>
            <a:ext cx="1558377" cy="204087"/>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BDEA0F79-6711-DF86-7E4F-F3DEEB4EA484}"/>
              </a:ext>
            </a:extLst>
          </p:cNvPr>
          <p:cNvSpPr txBox="1"/>
          <p:nvPr/>
        </p:nvSpPr>
        <p:spPr>
          <a:xfrm>
            <a:off x="7796233" y="3950752"/>
            <a:ext cx="536495"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G/E</a:t>
            </a:r>
            <a:endParaRPr lang="ko-KR" altLang="en-US" sz="1600" dirty="0">
              <a:solidFill>
                <a:srgbClr val="262626"/>
              </a:solidFill>
              <a:latin typeface="Calibri" panose="020F0502020204030204" pitchFamily="34" charset="0"/>
            </a:endParaRPr>
          </a:p>
        </p:txBody>
      </p:sp>
    </p:spTree>
    <p:extLst>
      <p:ext uri="{BB962C8B-B14F-4D97-AF65-F5344CB8AC3E}">
        <p14:creationId xmlns:p14="http://schemas.microsoft.com/office/powerpoint/2010/main" val="1932515413"/>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46ED4-1B4D-DAC1-53A8-6B43D3297C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7A7B1-0EC6-4C6B-CEBC-912EACC8695C}"/>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11" name="그림 10">
            <a:extLst>
              <a:ext uri="{FF2B5EF4-FFF2-40B4-BE49-F238E27FC236}">
                <a16:creationId xmlns:a16="http://schemas.microsoft.com/office/drawing/2014/main" id="{26EDDA16-91E9-5567-D0C3-134006603E58}"/>
              </a:ext>
            </a:extLst>
          </p:cNvPr>
          <p:cNvPicPr>
            <a:picLocks noChangeAspect="1"/>
          </p:cNvPicPr>
          <p:nvPr/>
        </p:nvPicPr>
        <p:blipFill>
          <a:blip r:embed="rId3"/>
          <a:stretch>
            <a:fillRect/>
          </a:stretch>
        </p:blipFill>
        <p:spPr>
          <a:xfrm>
            <a:off x="385011" y="840186"/>
            <a:ext cx="5761254" cy="3899091"/>
          </a:xfrm>
          <a:prstGeom prst="rect">
            <a:avLst/>
          </a:prstGeom>
        </p:spPr>
      </p:pic>
      <p:sp>
        <p:nvSpPr>
          <p:cNvPr id="15" name="TextBox 14">
            <a:extLst>
              <a:ext uri="{FF2B5EF4-FFF2-40B4-BE49-F238E27FC236}">
                <a16:creationId xmlns:a16="http://schemas.microsoft.com/office/drawing/2014/main" id="{1F086D9A-FD2E-8346-5361-A1FC13FA23A4}"/>
              </a:ext>
            </a:extLst>
          </p:cNvPr>
          <p:cNvSpPr txBox="1"/>
          <p:nvPr/>
        </p:nvSpPr>
        <p:spPr>
          <a:xfrm>
            <a:off x="6178352" y="2639640"/>
            <a:ext cx="2952713" cy="313932"/>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Starting air motor (=Air starter)</a:t>
            </a:r>
            <a:endParaRPr lang="ko-KR" altLang="en-US" sz="1600" dirty="0">
              <a:solidFill>
                <a:srgbClr val="262626"/>
              </a:solidFill>
              <a:latin typeface="Calibri" panose="020F0502020204030204" pitchFamily="34" charset="0"/>
            </a:endParaRPr>
          </a:p>
        </p:txBody>
      </p:sp>
      <p:cxnSp>
        <p:nvCxnSpPr>
          <p:cNvPr id="16" name="직선 연결선 15">
            <a:extLst>
              <a:ext uri="{FF2B5EF4-FFF2-40B4-BE49-F238E27FC236}">
                <a16:creationId xmlns:a16="http://schemas.microsoft.com/office/drawing/2014/main" id="{39FCEE4E-C5BB-138C-9D37-EF42E7FF3AF7}"/>
              </a:ext>
            </a:extLst>
          </p:cNvPr>
          <p:cNvCxnSpPr>
            <a:cxnSpLocks/>
          </p:cNvCxnSpPr>
          <p:nvPr/>
        </p:nvCxnSpPr>
        <p:spPr>
          <a:xfrm flipH="1">
            <a:off x="5930994" y="2789731"/>
            <a:ext cx="258966"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2738352"/>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17C7A-08E4-0B28-CE3D-1074DB8B4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6D018-706C-1761-5E68-7022B64B8423}"/>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3" name="온라인 미디어 2" title="STARTING AIR MOTOR TYPE: ST750GBDP03L92-3M">
            <a:hlinkClick r:id="" action="ppaction://media"/>
            <a:extLst>
              <a:ext uri="{FF2B5EF4-FFF2-40B4-BE49-F238E27FC236}">
                <a16:creationId xmlns:a16="http://schemas.microsoft.com/office/drawing/2014/main" id="{087A37E2-8349-9719-3436-94F7CC7D497B}"/>
              </a:ext>
            </a:extLst>
          </p:cNvPr>
          <p:cNvPicPr>
            <a:picLocks noRot="1" noChangeAspect="1"/>
          </p:cNvPicPr>
          <p:nvPr>
            <a:videoFile r:link="rId1"/>
          </p:nvPr>
        </p:nvPicPr>
        <p:blipFill>
          <a:blip r:embed="rId4"/>
          <a:stretch>
            <a:fillRect/>
          </a:stretch>
        </p:blipFill>
        <p:spPr>
          <a:xfrm>
            <a:off x="421481" y="926121"/>
            <a:ext cx="6522244" cy="3684755"/>
          </a:xfrm>
          <a:prstGeom prst="rect">
            <a:avLst/>
          </a:prstGeom>
        </p:spPr>
      </p:pic>
    </p:spTree>
    <p:extLst>
      <p:ext uri="{BB962C8B-B14F-4D97-AF65-F5344CB8AC3E}">
        <p14:creationId xmlns:p14="http://schemas.microsoft.com/office/powerpoint/2010/main" val="396151055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1F1C3-A5AA-DB88-E583-79CBDD26A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2183B-C93A-5F16-34A3-1FFB011FE81E}"/>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3" name="온라인 미디어 2" title="STARTING AIR MOTOR TYPE: ST750GBDP03L92-3M">
            <a:hlinkClick r:id="" action="ppaction://media"/>
            <a:extLst>
              <a:ext uri="{FF2B5EF4-FFF2-40B4-BE49-F238E27FC236}">
                <a16:creationId xmlns:a16="http://schemas.microsoft.com/office/drawing/2014/main" id="{E7174BCB-7BF8-7A5A-634F-6D0CC05F0D58}"/>
              </a:ext>
            </a:extLst>
          </p:cNvPr>
          <p:cNvPicPr>
            <a:picLocks noRot="1" noChangeAspect="1"/>
          </p:cNvPicPr>
          <p:nvPr>
            <a:videoFile r:link="rId1"/>
          </p:nvPr>
        </p:nvPicPr>
        <p:blipFill>
          <a:blip r:embed="rId4"/>
          <a:stretch>
            <a:fillRect/>
          </a:stretch>
        </p:blipFill>
        <p:spPr>
          <a:xfrm>
            <a:off x="428625" y="989182"/>
            <a:ext cx="6422231" cy="3628253"/>
          </a:xfrm>
          <a:prstGeom prst="rect">
            <a:avLst/>
          </a:prstGeom>
        </p:spPr>
      </p:pic>
    </p:spTree>
    <p:extLst>
      <p:ext uri="{BB962C8B-B14F-4D97-AF65-F5344CB8AC3E}">
        <p14:creationId xmlns:p14="http://schemas.microsoft.com/office/powerpoint/2010/main" val="15406317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88A49-4263-E699-4036-7360D5366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A291F-9E38-8329-CBA8-12ED72EC4159}"/>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4" name="온라인 미디어 3" title="How ELLEM Turbine Air Starter starts a diesel engine.">
            <a:hlinkClick r:id="" action="ppaction://media"/>
            <a:extLst>
              <a:ext uri="{FF2B5EF4-FFF2-40B4-BE49-F238E27FC236}">
                <a16:creationId xmlns:a16="http://schemas.microsoft.com/office/drawing/2014/main" id="{D1DF9AD7-51F0-1315-C83D-C86EC97A2D92}"/>
              </a:ext>
            </a:extLst>
          </p:cNvPr>
          <p:cNvPicPr>
            <a:picLocks noRot="1" noChangeAspect="1"/>
          </p:cNvPicPr>
          <p:nvPr>
            <a:videoFile r:link="rId1"/>
          </p:nvPr>
        </p:nvPicPr>
        <p:blipFill>
          <a:blip r:embed="rId4"/>
          <a:stretch>
            <a:fillRect/>
          </a:stretch>
        </p:blipFill>
        <p:spPr>
          <a:xfrm>
            <a:off x="421482" y="942458"/>
            <a:ext cx="6586537" cy="3721077"/>
          </a:xfrm>
          <a:prstGeom prst="rect">
            <a:avLst/>
          </a:prstGeom>
        </p:spPr>
      </p:pic>
    </p:spTree>
    <p:extLst>
      <p:ext uri="{BB962C8B-B14F-4D97-AF65-F5344CB8AC3E}">
        <p14:creationId xmlns:p14="http://schemas.microsoft.com/office/powerpoint/2010/main" val="40750825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12195-7340-E97B-A22E-E01F195BA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79E95-D15B-C1AE-80AD-670D9AD6F597}"/>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3" name="온라인 미디어 2" title="T30P -Animated">
            <a:hlinkClick r:id="" action="ppaction://media"/>
            <a:extLst>
              <a:ext uri="{FF2B5EF4-FFF2-40B4-BE49-F238E27FC236}">
                <a16:creationId xmlns:a16="http://schemas.microsoft.com/office/drawing/2014/main" id="{359959D7-C4A6-C882-F771-06CBD143C272}"/>
              </a:ext>
            </a:extLst>
          </p:cNvPr>
          <p:cNvPicPr>
            <a:picLocks noRot="1" noChangeAspect="1"/>
          </p:cNvPicPr>
          <p:nvPr>
            <a:videoFile r:link="rId1"/>
          </p:nvPr>
        </p:nvPicPr>
        <p:blipFill>
          <a:blip r:embed="rId4"/>
          <a:stretch>
            <a:fillRect/>
          </a:stretch>
        </p:blipFill>
        <p:spPr>
          <a:xfrm>
            <a:off x="435769" y="986088"/>
            <a:ext cx="4743116" cy="3557337"/>
          </a:xfrm>
          <a:prstGeom prst="rect">
            <a:avLst/>
          </a:prstGeom>
        </p:spPr>
      </p:pic>
    </p:spTree>
    <p:extLst>
      <p:ext uri="{BB962C8B-B14F-4D97-AF65-F5344CB8AC3E}">
        <p14:creationId xmlns:p14="http://schemas.microsoft.com/office/powerpoint/2010/main" val="2799855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031F6-94AA-F258-6D81-67D1CEB69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C58B2-320F-4902-B9CF-D5075BA26277}"/>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4" name="온라인 미디어 3" title="how to replace broken pinion spring of air starting motor">
            <a:hlinkClick r:id="" action="ppaction://media"/>
            <a:extLst>
              <a:ext uri="{FF2B5EF4-FFF2-40B4-BE49-F238E27FC236}">
                <a16:creationId xmlns:a16="http://schemas.microsoft.com/office/drawing/2014/main" id="{3F58B19B-29E4-B3FC-FDD0-9F27CF60D226}"/>
              </a:ext>
            </a:extLst>
          </p:cNvPr>
          <p:cNvPicPr>
            <a:picLocks noRot="1" noChangeAspect="1"/>
          </p:cNvPicPr>
          <p:nvPr>
            <a:videoFile r:link="rId1"/>
          </p:nvPr>
        </p:nvPicPr>
        <p:blipFill>
          <a:blip r:embed="rId4"/>
          <a:stretch>
            <a:fillRect/>
          </a:stretch>
        </p:blipFill>
        <p:spPr>
          <a:xfrm>
            <a:off x="410935" y="970135"/>
            <a:ext cx="6618914" cy="3739369"/>
          </a:xfrm>
          <a:prstGeom prst="rect">
            <a:avLst/>
          </a:prstGeom>
        </p:spPr>
      </p:pic>
    </p:spTree>
    <p:extLst>
      <p:ext uri="{BB962C8B-B14F-4D97-AF65-F5344CB8AC3E}">
        <p14:creationId xmlns:p14="http://schemas.microsoft.com/office/powerpoint/2010/main" val="30295485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15860-57B7-F95B-636E-588187DC3E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C64C7-25E5-5782-8D71-546A6F67B2F1}"/>
              </a:ext>
            </a:extLst>
          </p:cNvPr>
          <p:cNvSpPr>
            <a:spLocks noGrp="1"/>
          </p:cNvSpPr>
          <p:nvPr>
            <p:ph type="title"/>
          </p:nvPr>
        </p:nvSpPr>
        <p:spPr>
          <a:xfrm>
            <a:off x="304799" y="304655"/>
            <a:ext cx="8392313" cy="535531"/>
          </a:xfrm>
        </p:spPr>
        <p:txBody>
          <a:bodyPr/>
          <a:lstStyle/>
          <a:p>
            <a:r>
              <a:rPr lang="en-US" altLang="ko-KR" dirty="0"/>
              <a:t>First Law of Thermodynamics</a:t>
            </a:r>
            <a:endParaRPr lang="en-US" dirty="0"/>
          </a:p>
        </p:txBody>
      </p:sp>
      <p:sp>
        <p:nvSpPr>
          <p:cNvPr id="3" name="Text Placeholder 2">
            <a:extLst>
              <a:ext uri="{FF2B5EF4-FFF2-40B4-BE49-F238E27FC236}">
                <a16:creationId xmlns:a16="http://schemas.microsoft.com/office/drawing/2014/main" id="{6EED2FEA-BE38-1D65-2261-2327ADAE1F4B}"/>
              </a:ext>
            </a:extLst>
          </p:cNvPr>
          <p:cNvSpPr>
            <a:spLocks noGrp="1"/>
          </p:cNvSpPr>
          <p:nvPr>
            <p:ph type="body" sz="quarter" idx="10"/>
          </p:nvPr>
        </p:nvSpPr>
        <p:spPr/>
        <p:txBody>
          <a:bodyPr>
            <a:normAutofit/>
          </a:bodyPr>
          <a:lstStyle/>
          <a:p>
            <a:pPr marL="0" indent="0">
              <a:spcAft>
                <a:spcPts val="1000"/>
              </a:spcAft>
              <a:buNone/>
            </a:pPr>
            <a:r>
              <a:rPr lang="en-US" altLang="ko-KR" sz="1600" dirty="0"/>
              <a:t>What is the “First Law of Thermodynamics”?</a:t>
            </a:r>
          </a:p>
          <a:p>
            <a:pPr marL="0" indent="0">
              <a:spcAft>
                <a:spcPts val="1000"/>
              </a:spcAft>
              <a:buNone/>
            </a:pPr>
            <a:r>
              <a:rPr lang="en-US" altLang="ko-KR" sz="1600" dirty="0"/>
              <a:t>→ Energy is neither created nor destroyed, it only changes form.</a:t>
            </a:r>
          </a:p>
        </p:txBody>
      </p:sp>
      <p:pic>
        <p:nvPicPr>
          <p:cNvPr id="2050" name="Picture 2" descr="First Law of Thermodynamics">
            <a:extLst>
              <a:ext uri="{FF2B5EF4-FFF2-40B4-BE49-F238E27FC236}">
                <a16:creationId xmlns:a16="http://schemas.microsoft.com/office/drawing/2014/main" id="{BF66C820-415A-AB52-A1A6-244B8C231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44" y="1866982"/>
            <a:ext cx="4366638" cy="3276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497825"/>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7605F-9DFE-7AB7-AA13-8D93A8AA10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7E9366-A024-D831-AB20-FC78C32BFF0F}"/>
              </a:ext>
            </a:extLst>
          </p:cNvPr>
          <p:cNvSpPr>
            <a:spLocks noGrp="1"/>
          </p:cNvSpPr>
          <p:nvPr>
            <p:ph type="title"/>
          </p:nvPr>
        </p:nvSpPr>
        <p:spPr>
          <a:xfrm>
            <a:off x="304799" y="304655"/>
            <a:ext cx="8392313" cy="535531"/>
          </a:xfrm>
        </p:spPr>
        <p:txBody>
          <a:bodyPr/>
          <a:lstStyle/>
          <a:p>
            <a:r>
              <a:rPr lang="nb-NO" altLang="ko-KR" dirty="0" err="1"/>
              <a:t>Compressed</a:t>
            </a:r>
            <a:r>
              <a:rPr lang="nb-NO" altLang="ko-KR" dirty="0"/>
              <a:t> Air System </a:t>
            </a:r>
            <a:r>
              <a:rPr lang="nb-NO" altLang="ko-KR" dirty="0" err="1"/>
              <a:t>of</a:t>
            </a:r>
            <a:r>
              <a:rPr lang="nb-NO" altLang="ko-KR" dirty="0"/>
              <a:t> G/E</a:t>
            </a:r>
            <a:endParaRPr lang="en-US" dirty="0"/>
          </a:p>
        </p:txBody>
      </p:sp>
      <p:pic>
        <p:nvPicPr>
          <p:cNvPr id="3" name="온라인 미디어 2" title="Starting Air Motor Principle | Overhauling">
            <a:hlinkClick r:id="" action="ppaction://media"/>
            <a:extLst>
              <a:ext uri="{FF2B5EF4-FFF2-40B4-BE49-F238E27FC236}">
                <a16:creationId xmlns:a16="http://schemas.microsoft.com/office/drawing/2014/main" id="{225001F0-1DC1-6846-87C9-A2B074212999}"/>
              </a:ext>
            </a:extLst>
          </p:cNvPr>
          <p:cNvPicPr>
            <a:picLocks noRot="1" noChangeAspect="1"/>
          </p:cNvPicPr>
          <p:nvPr>
            <a:videoFile r:link="rId1"/>
          </p:nvPr>
        </p:nvPicPr>
        <p:blipFill>
          <a:blip r:embed="rId4"/>
          <a:stretch>
            <a:fillRect/>
          </a:stretch>
        </p:blipFill>
        <p:spPr>
          <a:xfrm>
            <a:off x="435769" y="1013722"/>
            <a:ext cx="6374243" cy="3601141"/>
          </a:xfrm>
          <a:prstGeom prst="rect">
            <a:avLst/>
          </a:prstGeom>
        </p:spPr>
      </p:pic>
    </p:spTree>
    <p:extLst>
      <p:ext uri="{BB962C8B-B14F-4D97-AF65-F5344CB8AC3E}">
        <p14:creationId xmlns:p14="http://schemas.microsoft.com/office/powerpoint/2010/main" val="14582764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07F2F-14B2-7F15-F276-1C570CC8E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002101-72E2-F0B3-EBD1-95DE5B4E2337}"/>
              </a:ext>
            </a:extLst>
          </p:cNvPr>
          <p:cNvSpPr>
            <a:spLocks noGrp="1"/>
          </p:cNvSpPr>
          <p:nvPr>
            <p:ph type="title"/>
          </p:nvPr>
        </p:nvSpPr>
        <p:spPr>
          <a:xfrm>
            <a:off x="304799" y="304655"/>
            <a:ext cx="8392313" cy="535531"/>
          </a:xfrm>
        </p:spPr>
        <p:txBody>
          <a:bodyPr/>
          <a:lstStyle/>
          <a:p>
            <a:r>
              <a:rPr lang="nb-NO" altLang="ko-KR" dirty="0"/>
              <a:t>Start &amp; stop panel for G/E (</a:t>
            </a:r>
            <a:r>
              <a:rPr lang="nb-NO" altLang="ko-KR" dirty="0" err="1"/>
              <a:t>HiMSEN</a:t>
            </a:r>
            <a:r>
              <a:rPr lang="nb-NO" altLang="ko-KR" dirty="0"/>
              <a:t>)</a:t>
            </a:r>
            <a:endParaRPr lang="en-US" dirty="0"/>
          </a:p>
        </p:txBody>
      </p:sp>
      <p:sp>
        <p:nvSpPr>
          <p:cNvPr id="15" name="TextBox 14">
            <a:extLst>
              <a:ext uri="{FF2B5EF4-FFF2-40B4-BE49-F238E27FC236}">
                <a16:creationId xmlns:a16="http://schemas.microsoft.com/office/drawing/2014/main" id="{EC9013BF-B4DC-56AD-08A1-B6D00AA50D78}"/>
              </a:ext>
            </a:extLst>
          </p:cNvPr>
          <p:cNvSpPr txBox="1"/>
          <p:nvPr/>
        </p:nvSpPr>
        <p:spPr>
          <a:xfrm>
            <a:off x="5153472" y="811380"/>
            <a:ext cx="3980316" cy="3194721"/>
          </a:xfrm>
          <a:prstGeom prst="rect">
            <a:avLst/>
          </a:prstGeom>
          <a:noFill/>
        </p:spPr>
        <p:txBody>
          <a:bodyPr wrap="square" rtlCol="0">
            <a:spAutoFit/>
          </a:bodyPr>
          <a:lstStyle/>
          <a:p>
            <a:pPr>
              <a:lnSpc>
                <a:spcPct val="90000"/>
              </a:lnSpc>
            </a:pPr>
            <a:r>
              <a:rPr lang="en-US" altLang="ko-KR" sz="1600" dirty="0">
                <a:solidFill>
                  <a:srgbClr val="262626"/>
                </a:solidFill>
                <a:latin typeface="Calibri" panose="020F0502020204030204" pitchFamily="34" charset="0"/>
              </a:rPr>
              <a:t>‘START’ button on the control panel activates starting solenoid valve opened to supply compressed air into the starting air motor. Then, the pinion of the air starting motor is engaged with the gear rim of the engine flywheel and turns crankshaft of the engine. </a:t>
            </a:r>
          </a:p>
          <a:p>
            <a:pPr>
              <a:lnSpc>
                <a:spcPct val="90000"/>
              </a:lnSpc>
            </a:pPr>
            <a:endParaRPr lang="en-US" altLang="ko-KR" sz="1600" dirty="0">
              <a:solidFill>
                <a:srgbClr val="262626"/>
              </a:solidFill>
              <a:latin typeface="Calibri" panose="020F0502020204030204" pitchFamily="34" charset="0"/>
            </a:endParaRPr>
          </a:p>
          <a:p>
            <a:pPr>
              <a:lnSpc>
                <a:spcPct val="90000"/>
              </a:lnSpc>
            </a:pPr>
            <a:r>
              <a:rPr lang="en-US" altLang="ko-KR" sz="1600" dirty="0">
                <a:solidFill>
                  <a:srgbClr val="262626"/>
                </a:solidFill>
                <a:latin typeface="Calibri" panose="020F0502020204030204" pitchFamily="34" charset="0"/>
              </a:rPr>
              <a:t>Hence, when the engine rotating speed reaches predetermined speed, fuel oil is injected into the combustion chamber for self-rotating. Then, starting is completed and the pinion of the air starting motor is disengaged from the gear rim at predetermined speed.</a:t>
            </a:r>
            <a:endParaRPr lang="ko-KR" altLang="en-US" sz="1600" dirty="0">
              <a:solidFill>
                <a:srgbClr val="262626"/>
              </a:solidFill>
              <a:latin typeface="Calibri" panose="020F0502020204030204" pitchFamily="34" charset="0"/>
            </a:endParaRPr>
          </a:p>
        </p:txBody>
      </p:sp>
      <p:pic>
        <p:nvPicPr>
          <p:cNvPr id="4" name="그림 3">
            <a:extLst>
              <a:ext uri="{FF2B5EF4-FFF2-40B4-BE49-F238E27FC236}">
                <a16:creationId xmlns:a16="http://schemas.microsoft.com/office/drawing/2014/main" id="{B3C9FC20-10A8-7467-0096-823981248882}"/>
              </a:ext>
            </a:extLst>
          </p:cNvPr>
          <p:cNvPicPr>
            <a:picLocks noChangeAspect="1"/>
          </p:cNvPicPr>
          <p:nvPr/>
        </p:nvPicPr>
        <p:blipFill>
          <a:blip r:embed="rId3"/>
          <a:stretch>
            <a:fillRect/>
          </a:stretch>
        </p:blipFill>
        <p:spPr>
          <a:xfrm>
            <a:off x="304799" y="1358674"/>
            <a:ext cx="1949832" cy="2972695"/>
          </a:xfrm>
          <a:prstGeom prst="rect">
            <a:avLst/>
          </a:prstGeom>
        </p:spPr>
      </p:pic>
      <p:cxnSp>
        <p:nvCxnSpPr>
          <p:cNvPr id="5" name="직선 연결선 4">
            <a:extLst>
              <a:ext uri="{FF2B5EF4-FFF2-40B4-BE49-F238E27FC236}">
                <a16:creationId xmlns:a16="http://schemas.microsoft.com/office/drawing/2014/main" id="{721C13FD-1ADD-9115-27EC-E8173B343E2F}"/>
              </a:ext>
            </a:extLst>
          </p:cNvPr>
          <p:cNvCxnSpPr>
            <a:cxnSpLocks/>
          </p:cNvCxnSpPr>
          <p:nvPr/>
        </p:nvCxnSpPr>
        <p:spPr>
          <a:xfrm>
            <a:off x="625642" y="1292535"/>
            <a:ext cx="176462" cy="632999"/>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565C032-018E-2D41-B5D0-76F99720611E}"/>
              </a:ext>
            </a:extLst>
          </p:cNvPr>
          <p:cNvSpPr txBox="1"/>
          <p:nvPr/>
        </p:nvSpPr>
        <p:spPr>
          <a:xfrm>
            <a:off x="354072" y="1053865"/>
            <a:ext cx="543140" cy="272382"/>
          </a:xfrm>
          <a:prstGeom prst="rect">
            <a:avLst/>
          </a:prstGeom>
          <a:noFill/>
        </p:spPr>
        <p:txBody>
          <a:bodyPr wrap="square" rtlCol="0">
            <a:spAutoFit/>
          </a:bodyPr>
          <a:lstStyle/>
          <a:p>
            <a:pPr>
              <a:lnSpc>
                <a:spcPct val="90000"/>
              </a:lnSpc>
            </a:pPr>
            <a:r>
              <a:rPr lang="en-US" altLang="ko-KR" sz="1300" b="1" dirty="0">
                <a:solidFill>
                  <a:srgbClr val="262626"/>
                </a:solidFill>
                <a:latin typeface="Calibri" panose="020F0502020204030204" pitchFamily="34" charset="0"/>
              </a:rPr>
              <a:t>Start</a:t>
            </a:r>
            <a:endParaRPr lang="ko-KR" altLang="en-US" sz="1300" b="1" dirty="0">
              <a:solidFill>
                <a:srgbClr val="262626"/>
              </a:solidFill>
              <a:latin typeface="Calibri" panose="020F0502020204030204" pitchFamily="34" charset="0"/>
            </a:endParaRPr>
          </a:p>
        </p:txBody>
      </p:sp>
      <p:cxnSp>
        <p:nvCxnSpPr>
          <p:cNvPr id="9" name="직선 연결선 8">
            <a:extLst>
              <a:ext uri="{FF2B5EF4-FFF2-40B4-BE49-F238E27FC236}">
                <a16:creationId xmlns:a16="http://schemas.microsoft.com/office/drawing/2014/main" id="{854AF846-38F3-E5F4-B899-35A7080F166D}"/>
              </a:ext>
            </a:extLst>
          </p:cNvPr>
          <p:cNvCxnSpPr>
            <a:cxnSpLocks/>
          </p:cNvCxnSpPr>
          <p:nvPr/>
        </p:nvCxnSpPr>
        <p:spPr>
          <a:xfrm flipH="1">
            <a:off x="1182424" y="1292535"/>
            <a:ext cx="522623" cy="632998"/>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21B86AF-546A-582E-8836-72028A962ED2}"/>
              </a:ext>
            </a:extLst>
          </p:cNvPr>
          <p:cNvSpPr txBox="1"/>
          <p:nvPr/>
        </p:nvSpPr>
        <p:spPr>
          <a:xfrm>
            <a:off x="1447119" y="1053223"/>
            <a:ext cx="543140" cy="272382"/>
          </a:xfrm>
          <a:prstGeom prst="rect">
            <a:avLst/>
          </a:prstGeom>
          <a:noFill/>
        </p:spPr>
        <p:txBody>
          <a:bodyPr wrap="square" rtlCol="0">
            <a:spAutoFit/>
          </a:bodyPr>
          <a:lstStyle/>
          <a:p>
            <a:pPr>
              <a:lnSpc>
                <a:spcPct val="90000"/>
              </a:lnSpc>
            </a:pPr>
            <a:r>
              <a:rPr lang="en-US" altLang="ko-KR" sz="1300" b="1" dirty="0">
                <a:solidFill>
                  <a:srgbClr val="262626"/>
                </a:solidFill>
                <a:latin typeface="Calibri" panose="020F0502020204030204" pitchFamily="34" charset="0"/>
              </a:rPr>
              <a:t>Stop</a:t>
            </a:r>
            <a:endParaRPr lang="ko-KR" altLang="en-US" sz="1300" b="1" dirty="0">
              <a:solidFill>
                <a:srgbClr val="262626"/>
              </a:solidFill>
              <a:latin typeface="Calibri" panose="020F0502020204030204" pitchFamily="34" charset="0"/>
            </a:endParaRPr>
          </a:p>
        </p:txBody>
      </p:sp>
      <p:grpSp>
        <p:nvGrpSpPr>
          <p:cNvPr id="8" name="그룹 7">
            <a:extLst>
              <a:ext uri="{FF2B5EF4-FFF2-40B4-BE49-F238E27FC236}">
                <a16:creationId xmlns:a16="http://schemas.microsoft.com/office/drawing/2014/main" id="{B1DD6988-6D1F-B13F-33AC-0B8783E49AA5}"/>
              </a:ext>
            </a:extLst>
          </p:cNvPr>
          <p:cNvGrpSpPr/>
          <p:nvPr/>
        </p:nvGrpSpPr>
        <p:grpSpPr>
          <a:xfrm>
            <a:off x="2458489" y="2408741"/>
            <a:ext cx="2466975" cy="2263762"/>
            <a:chOff x="2458489" y="1838100"/>
            <a:chExt cx="2466975" cy="2263762"/>
          </a:xfrm>
        </p:grpSpPr>
        <p:pic>
          <p:nvPicPr>
            <p:cNvPr id="1026" name="Picture 2" descr="Hyundai Himsen 8H 25/33 excessive high exhaust gas temperatures before and  after major overhaul. Main Data: 8 cylinders, KBB HPR6000 T/C, 900 RPM,  2400 kW MCR. 40.000 running hours. Dear Engineers, I'm">
              <a:extLst>
                <a:ext uri="{FF2B5EF4-FFF2-40B4-BE49-F238E27FC236}">
                  <a16:creationId xmlns:a16="http://schemas.microsoft.com/office/drawing/2014/main" id="{95530E2E-EC9D-BD6F-414C-5886D9BA5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489" y="1838100"/>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9AE063-1F8C-45EF-A1F8-A8376F479719}"/>
                </a:ext>
              </a:extLst>
            </p:cNvPr>
            <p:cNvSpPr txBox="1"/>
            <p:nvPr/>
          </p:nvSpPr>
          <p:spPr>
            <a:xfrm>
              <a:off x="3932350" y="3829480"/>
              <a:ext cx="543140" cy="272382"/>
            </a:xfrm>
            <a:prstGeom prst="rect">
              <a:avLst/>
            </a:prstGeom>
            <a:noFill/>
          </p:spPr>
          <p:txBody>
            <a:bodyPr wrap="square" rtlCol="0">
              <a:spAutoFit/>
            </a:bodyPr>
            <a:lstStyle/>
            <a:p>
              <a:pPr>
                <a:lnSpc>
                  <a:spcPct val="90000"/>
                </a:lnSpc>
              </a:pPr>
              <a:r>
                <a:rPr lang="en-US" altLang="ko-KR" sz="1300" b="1" dirty="0">
                  <a:solidFill>
                    <a:srgbClr val="262626"/>
                  </a:solidFill>
                  <a:latin typeface="Calibri" panose="020F0502020204030204" pitchFamily="34" charset="0"/>
                </a:rPr>
                <a:t>Start</a:t>
              </a:r>
              <a:endParaRPr lang="ko-KR" altLang="en-US" sz="1300" b="1" dirty="0">
                <a:solidFill>
                  <a:srgbClr val="262626"/>
                </a:solidFill>
                <a:latin typeface="Calibri" panose="020F0502020204030204" pitchFamily="34" charset="0"/>
              </a:endParaRPr>
            </a:p>
          </p:txBody>
        </p:sp>
        <p:sp>
          <p:nvSpPr>
            <p:cNvPr id="14" name="TextBox 13">
              <a:extLst>
                <a:ext uri="{FF2B5EF4-FFF2-40B4-BE49-F238E27FC236}">
                  <a16:creationId xmlns:a16="http://schemas.microsoft.com/office/drawing/2014/main" id="{4D2AA45A-D0D5-3B31-7DDB-7B393963C84A}"/>
                </a:ext>
              </a:extLst>
            </p:cNvPr>
            <p:cNvSpPr txBox="1"/>
            <p:nvPr/>
          </p:nvSpPr>
          <p:spPr>
            <a:xfrm>
              <a:off x="2978210" y="3829480"/>
              <a:ext cx="543140" cy="272382"/>
            </a:xfrm>
            <a:prstGeom prst="rect">
              <a:avLst/>
            </a:prstGeom>
            <a:noFill/>
          </p:spPr>
          <p:txBody>
            <a:bodyPr wrap="square" rtlCol="0">
              <a:spAutoFit/>
            </a:bodyPr>
            <a:lstStyle/>
            <a:p>
              <a:pPr>
                <a:lnSpc>
                  <a:spcPct val="90000"/>
                </a:lnSpc>
              </a:pPr>
              <a:r>
                <a:rPr lang="en-US" altLang="ko-KR" sz="1300" b="1" dirty="0">
                  <a:solidFill>
                    <a:srgbClr val="262626"/>
                  </a:solidFill>
                  <a:latin typeface="Calibri" panose="020F0502020204030204" pitchFamily="34" charset="0"/>
                </a:rPr>
                <a:t>Stop</a:t>
              </a:r>
              <a:endParaRPr lang="ko-KR" altLang="en-US" sz="1300" b="1" dirty="0">
                <a:solidFill>
                  <a:srgbClr val="262626"/>
                </a:solidFill>
                <a:latin typeface="Calibri" panose="020F0502020204030204" pitchFamily="34" charset="0"/>
              </a:endParaRPr>
            </a:p>
          </p:txBody>
        </p:sp>
        <p:cxnSp>
          <p:nvCxnSpPr>
            <p:cNvPr id="17" name="직선 연결선 16">
              <a:extLst>
                <a:ext uri="{FF2B5EF4-FFF2-40B4-BE49-F238E27FC236}">
                  <a16:creationId xmlns:a16="http://schemas.microsoft.com/office/drawing/2014/main" id="{4B9D47A6-5CF9-00EA-E064-6B324610630E}"/>
                </a:ext>
              </a:extLst>
            </p:cNvPr>
            <p:cNvCxnSpPr>
              <a:cxnSpLocks/>
            </p:cNvCxnSpPr>
            <p:nvPr/>
          </p:nvCxnSpPr>
          <p:spPr>
            <a:xfrm flipH="1">
              <a:off x="3286203" y="3115606"/>
              <a:ext cx="532881" cy="713874"/>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직선 연결선 18">
              <a:extLst>
                <a:ext uri="{FF2B5EF4-FFF2-40B4-BE49-F238E27FC236}">
                  <a16:creationId xmlns:a16="http://schemas.microsoft.com/office/drawing/2014/main" id="{4642E63B-04F5-3232-3669-64032E8E63C3}"/>
                </a:ext>
              </a:extLst>
            </p:cNvPr>
            <p:cNvCxnSpPr>
              <a:cxnSpLocks/>
            </p:cNvCxnSpPr>
            <p:nvPr/>
          </p:nvCxnSpPr>
          <p:spPr>
            <a:xfrm>
              <a:off x="3932350" y="3124476"/>
              <a:ext cx="273445" cy="705004"/>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B5494A45-7B4F-0FE6-0B77-034E34C1EEB8}"/>
              </a:ext>
            </a:extLst>
          </p:cNvPr>
          <p:cNvSpPr txBox="1"/>
          <p:nvPr/>
        </p:nvSpPr>
        <p:spPr>
          <a:xfrm>
            <a:off x="747406" y="4462016"/>
            <a:ext cx="1064618" cy="452432"/>
          </a:xfrm>
          <a:prstGeom prst="rect">
            <a:avLst/>
          </a:prstGeom>
          <a:noFill/>
        </p:spPr>
        <p:txBody>
          <a:bodyPr wrap="square" rtlCol="0">
            <a:spAutoFit/>
          </a:bodyPr>
          <a:lstStyle/>
          <a:p>
            <a:pPr>
              <a:lnSpc>
                <a:spcPct val="90000"/>
              </a:lnSpc>
            </a:pPr>
            <a:r>
              <a:rPr lang="en-US" altLang="ko-KR" sz="1300" b="1" dirty="0">
                <a:solidFill>
                  <a:srgbClr val="262626"/>
                </a:solidFill>
                <a:latin typeface="Calibri" panose="020F0502020204030204" pitchFamily="34" charset="0"/>
              </a:rPr>
              <a:t>It is located next to G/E.</a:t>
            </a:r>
            <a:endParaRPr lang="ko-KR" altLang="en-US" sz="1300" b="1" dirty="0">
              <a:solidFill>
                <a:srgbClr val="262626"/>
              </a:solidFill>
              <a:latin typeface="Calibri" panose="020F0502020204030204" pitchFamily="34" charset="0"/>
            </a:endParaRPr>
          </a:p>
        </p:txBody>
      </p:sp>
      <p:sp>
        <p:nvSpPr>
          <p:cNvPr id="23" name="TextBox 22">
            <a:extLst>
              <a:ext uri="{FF2B5EF4-FFF2-40B4-BE49-F238E27FC236}">
                <a16:creationId xmlns:a16="http://schemas.microsoft.com/office/drawing/2014/main" id="{FEA62C68-032D-3699-9435-0718ECE16F20}"/>
              </a:ext>
            </a:extLst>
          </p:cNvPr>
          <p:cNvSpPr txBox="1"/>
          <p:nvPr/>
        </p:nvSpPr>
        <p:spPr>
          <a:xfrm>
            <a:off x="2347919" y="4684528"/>
            <a:ext cx="2815765" cy="452432"/>
          </a:xfrm>
          <a:prstGeom prst="rect">
            <a:avLst/>
          </a:prstGeom>
          <a:noFill/>
        </p:spPr>
        <p:txBody>
          <a:bodyPr wrap="square" rtlCol="0">
            <a:spAutoFit/>
          </a:bodyPr>
          <a:lstStyle/>
          <a:p>
            <a:pPr>
              <a:lnSpc>
                <a:spcPct val="90000"/>
              </a:lnSpc>
            </a:pPr>
            <a:r>
              <a:rPr lang="en-US" altLang="ko-KR" sz="1300" b="1" dirty="0">
                <a:solidFill>
                  <a:srgbClr val="262626"/>
                </a:solidFill>
                <a:latin typeface="Calibri" panose="020F0502020204030204" pitchFamily="34" charset="0"/>
              </a:rPr>
              <a:t>It is located on the main switchboard in the engine control room.</a:t>
            </a:r>
            <a:endParaRPr lang="ko-KR" altLang="en-US" sz="1300" b="1" dirty="0">
              <a:solidFill>
                <a:srgbClr val="262626"/>
              </a:solidFill>
              <a:latin typeface="Calibri" panose="020F0502020204030204" pitchFamily="34" charset="0"/>
            </a:endParaRPr>
          </a:p>
        </p:txBody>
      </p:sp>
      <p:pic>
        <p:nvPicPr>
          <p:cNvPr id="7" name="그림 6">
            <a:extLst>
              <a:ext uri="{FF2B5EF4-FFF2-40B4-BE49-F238E27FC236}">
                <a16:creationId xmlns:a16="http://schemas.microsoft.com/office/drawing/2014/main" id="{899DD445-108A-741C-CBEB-B71582715E60}"/>
              </a:ext>
            </a:extLst>
          </p:cNvPr>
          <p:cNvPicPr>
            <a:picLocks noChangeAspect="1"/>
          </p:cNvPicPr>
          <p:nvPr/>
        </p:nvPicPr>
        <p:blipFill>
          <a:blip r:embed="rId5"/>
          <a:stretch>
            <a:fillRect/>
          </a:stretch>
        </p:blipFill>
        <p:spPr>
          <a:xfrm>
            <a:off x="3178158" y="840186"/>
            <a:ext cx="1747306" cy="1505336"/>
          </a:xfrm>
          <a:prstGeom prst="rect">
            <a:avLst/>
          </a:prstGeom>
        </p:spPr>
      </p:pic>
      <p:cxnSp>
        <p:nvCxnSpPr>
          <p:cNvPr id="10" name="직선 연결선 9">
            <a:extLst>
              <a:ext uri="{FF2B5EF4-FFF2-40B4-BE49-F238E27FC236}">
                <a16:creationId xmlns:a16="http://schemas.microsoft.com/office/drawing/2014/main" id="{49B97B7C-1F2A-C13E-A800-A7AAAF2F5D6F}"/>
              </a:ext>
            </a:extLst>
          </p:cNvPr>
          <p:cNvCxnSpPr>
            <a:cxnSpLocks/>
          </p:cNvCxnSpPr>
          <p:nvPr/>
        </p:nvCxnSpPr>
        <p:spPr>
          <a:xfrm>
            <a:off x="2892946" y="1698171"/>
            <a:ext cx="1383422" cy="474388"/>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1DA0D15-68CC-3DEB-9973-6057E9A8510E}"/>
              </a:ext>
            </a:extLst>
          </p:cNvPr>
          <p:cNvSpPr txBox="1"/>
          <p:nvPr/>
        </p:nvSpPr>
        <p:spPr>
          <a:xfrm>
            <a:off x="2407010" y="1474879"/>
            <a:ext cx="543140" cy="272382"/>
          </a:xfrm>
          <a:prstGeom prst="rect">
            <a:avLst/>
          </a:prstGeom>
          <a:noFill/>
        </p:spPr>
        <p:txBody>
          <a:bodyPr wrap="square" rtlCol="0">
            <a:spAutoFit/>
          </a:bodyPr>
          <a:lstStyle/>
          <a:p>
            <a:pPr>
              <a:lnSpc>
                <a:spcPct val="90000"/>
              </a:lnSpc>
            </a:pPr>
            <a:r>
              <a:rPr lang="en-US" altLang="ko-KR" sz="1300" b="1" dirty="0">
                <a:solidFill>
                  <a:srgbClr val="262626"/>
                </a:solidFill>
                <a:latin typeface="Calibri" panose="020F0502020204030204" pitchFamily="34" charset="0"/>
              </a:rPr>
              <a:t>Start</a:t>
            </a:r>
            <a:endParaRPr lang="ko-KR" altLang="en-US" sz="1300" b="1" dirty="0">
              <a:solidFill>
                <a:srgbClr val="262626"/>
              </a:solidFill>
              <a:latin typeface="Calibri" panose="020F0502020204030204" pitchFamily="34" charset="0"/>
            </a:endParaRPr>
          </a:p>
        </p:txBody>
      </p:sp>
      <p:pic>
        <p:nvPicPr>
          <p:cNvPr id="1028" name="Picture 4" descr="Engine Room Pictures | Download Free Images on Unsplash">
            <a:extLst>
              <a:ext uri="{FF2B5EF4-FFF2-40B4-BE49-F238E27FC236}">
                <a16:creationId xmlns:a16="http://schemas.microsoft.com/office/drawing/2014/main" id="{42D8CAA2-8E4E-D984-BB4A-F8497B301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0957" y="3995280"/>
            <a:ext cx="1530958" cy="1148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514178"/>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4E1A-C872-9AAE-60C3-34415D45B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EFE596-06C2-3685-0125-D4BDE77E321D}"/>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FFD38A95-27C1-C00D-F264-F213EB3424A7}"/>
              </a:ext>
            </a:extLst>
          </p:cNvPr>
          <p:cNvSpPr>
            <a:spLocks noGrp="1"/>
          </p:cNvSpPr>
          <p:nvPr>
            <p:ph type="body" sz="quarter" idx="10"/>
          </p:nvPr>
        </p:nvSpPr>
        <p:spPr/>
        <p:txBody>
          <a:bodyPr>
            <a:normAutofit lnSpcReduction="10000"/>
          </a:bodyPr>
          <a:lstStyle/>
          <a:p>
            <a:pPr marL="0" indent="0">
              <a:spcAft>
                <a:spcPts val="1000"/>
              </a:spcAft>
              <a:buNone/>
            </a:pPr>
            <a:r>
              <a:rPr lang="en-US" altLang="ko-KR" sz="1600" dirty="0"/>
              <a:t>1) https://www1.grc.nasa.gov/beginners-guide-to-aeronautics/zeroth-law-thermal-equilibrium/</a:t>
            </a:r>
          </a:p>
          <a:p>
            <a:pPr marL="0" indent="0">
              <a:spcAft>
                <a:spcPts val="1000"/>
              </a:spcAft>
              <a:buNone/>
            </a:pPr>
            <a:r>
              <a:rPr lang="en-US" sz="1600" dirty="0">
                <a:solidFill>
                  <a:srgbClr val="000000"/>
                </a:solidFill>
              </a:rPr>
              <a:t>2) https://www.grc.nasa.gov/www/k-12/airplane/thermo1.html</a:t>
            </a:r>
          </a:p>
          <a:p>
            <a:pPr marL="0" indent="0">
              <a:spcAft>
                <a:spcPts val="1000"/>
              </a:spcAft>
              <a:buNone/>
            </a:pPr>
            <a:r>
              <a:rPr lang="en-US" sz="1600" dirty="0">
                <a:solidFill>
                  <a:srgbClr val="000000"/>
                </a:solidFill>
              </a:rPr>
              <a:t>3) https://www1.grc.nasa.gov/beginners-guide-to-aeronautics/second-law-entropy/</a:t>
            </a:r>
          </a:p>
          <a:p>
            <a:pPr marL="0" indent="0">
              <a:spcAft>
                <a:spcPts val="1000"/>
              </a:spcAft>
              <a:buNone/>
            </a:pPr>
            <a:r>
              <a:rPr lang="en-US" sz="1600" dirty="0">
                <a:solidFill>
                  <a:srgbClr val="000000"/>
                </a:solidFill>
              </a:rPr>
              <a:t>4) https://en.wikipedia.org/wiki/Third_law_of_thermodynamics</a:t>
            </a:r>
          </a:p>
          <a:p>
            <a:pPr marL="0" indent="0">
              <a:spcAft>
                <a:spcPts val="1000"/>
              </a:spcAft>
              <a:buNone/>
            </a:pPr>
            <a:r>
              <a:rPr lang="en-US" sz="1600" dirty="0">
                <a:solidFill>
                  <a:srgbClr val="000000"/>
                </a:solidFill>
              </a:rPr>
              <a:t>5) https://www.chemistrylearner.com/laws-of-thermodynamics/third-law-of-thermodynamics</a:t>
            </a:r>
          </a:p>
          <a:p>
            <a:pPr marL="0" indent="0">
              <a:spcAft>
                <a:spcPts val="1000"/>
              </a:spcAft>
              <a:buNone/>
            </a:pPr>
            <a:r>
              <a:rPr lang="en-US" sz="1600" dirty="0">
                <a:solidFill>
                  <a:srgbClr val="000000"/>
                </a:solidFill>
              </a:rPr>
              <a:t>6) https://en.yna.co.kr/view/PYH20240129103500315</a:t>
            </a:r>
          </a:p>
          <a:p>
            <a:pPr marL="0" indent="0">
              <a:spcAft>
                <a:spcPts val="1000"/>
              </a:spcAft>
              <a:buNone/>
            </a:pPr>
            <a:r>
              <a:rPr lang="en-US" sz="1600" dirty="0">
                <a:solidFill>
                  <a:srgbClr val="000000"/>
                </a:solidFill>
              </a:rPr>
              <a:t>7) https://veig-bx.com/creating-a-powerful-new-identity</a:t>
            </a:r>
          </a:p>
          <a:p>
            <a:pPr marL="0" indent="0">
              <a:spcAft>
                <a:spcPts val="1000"/>
              </a:spcAft>
              <a:buNone/>
            </a:pPr>
            <a:r>
              <a:rPr lang="en-US" sz="1600" dirty="0">
                <a:solidFill>
                  <a:srgbClr val="000000"/>
                </a:solidFill>
              </a:rPr>
              <a:t>8) https://ko.wikipedia.org/wiki/%ED%8C%8C%EC%9D%BC:Hyundai_Heavy_Industries_logo_%28english%29.svg</a:t>
            </a:r>
          </a:p>
        </p:txBody>
      </p:sp>
    </p:spTree>
    <p:extLst>
      <p:ext uri="{BB962C8B-B14F-4D97-AF65-F5344CB8AC3E}">
        <p14:creationId xmlns:p14="http://schemas.microsoft.com/office/powerpoint/2010/main" val="3030023109"/>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02EB2-169F-9E56-1359-60C5CD889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49B2E-E64F-F761-11A1-3FB3023DC4C9}"/>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EF511001-51A1-75C7-C13F-482BEFE69C1A}"/>
              </a:ext>
            </a:extLst>
          </p:cNvPr>
          <p:cNvSpPr>
            <a:spLocks noGrp="1"/>
          </p:cNvSpPr>
          <p:nvPr>
            <p:ph type="body" sz="quarter" idx="10"/>
          </p:nvPr>
        </p:nvSpPr>
        <p:spPr/>
        <p:txBody>
          <a:bodyPr>
            <a:normAutofit/>
          </a:bodyPr>
          <a:lstStyle/>
          <a:p>
            <a:pPr marL="0" indent="0">
              <a:spcAft>
                <a:spcPts val="1000"/>
              </a:spcAft>
              <a:buNone/>
            </a:pPr>
            <a:r>
              <a:rPr lang="en-US" altLang="ko-KR" sz="1600" dirty="0"/>
              <a:t>9) https://www.soar.hk/marinegenset4_en/ </a:t>
            </a:r>
          </a:p>
          <a:p>
            <a:pPr marL="0" indent="0">
              <a:spcAft>
                <a:spcPts val="1000"/>
              </a:spcAft>
              <a:buNone/>
            </a:pPr>
            <a:r>
              <a:rPr lang="en-US" sz="1600" dirty="0">
                <a:solidFill>
                  <a:srgbClr val="000000"/>
                </a:solidFill>
              </a:rPr>
              <a:t>10) https://jamestroop.co.uk/partner/diahatsu/</a:t>
            </a:r>
          </a:p>
          <a:p>
            <a:pPr marL="0" indent="0">
              <a:spcAft>
                <a:spcPts val="1000"/>
              </a:spcAft>
              <a:buNone/>
            </a:pPr>
            <a:r>
              <a:rPr lang="en-US" sz="1600" dirty="0">
                <a:solidFill>
                  <a:srgbClr val="000000"/>
                </a:solidFill>
              </a:rPr>
              <a:t>11) https://www.yanmar.com/global/powergeneration/products/diesel_generators/</a:t>
            </a:r>
          </a:p>
          <a:p>
            <a:pPr marL="0" indent="0">
              <a:spcAft>
                <a:spcPts val="1000"/>
              </a:spcAft>
              <a:buNone/>
            </a:pPr>
            <a:r>
              <a:rPr lang="en-US" sz="1600" dirty="0">
                <a:solidFill>
                  <a:srgbClr val="000000"/>
                </a:solidFill>
              </a:rPr>
              <a:t>12) https://ancasta.com/yacht-services/yanmar-dealer/</a:t>
            </a:r>
          </a:p>
          <a:p>
            <a:pPr marL="0" indent="0">
              <a:spcAft>
                <a:spcPts val="1000"/>
              </a:spcAft>
              <a:buNone/>
            </a:pPr>
            <a:r>
              <a:rPr lang="en-US" sz="1600" dirty="0">
                <a:solidFill>
                  <a:srgbClr val="000000"/>
                </a:solidFill>
              </a:rPr>
              <a:t>13) </a:t>
            </a:r>
            <a:r>
              <a:rPr lang="en-US" sz="1600" dirty="0">
                <a:solidFill>
                  <a:srgbClr val="000000"/>
                </a:solidFill>
                <a:hlinkClick r:id="rId2"/>
              </a:rPr>
              <a:t>https://www.maritimenetwork.dk/en/everllence/</a:t>
            </a:r>
            <a:endParaRPr lang="en-US" sz="1600" dirty="0">
              <a:solidFill>
                <a:srgbClr val="000000"/>
              </a:solidFill>
            </a:endParaRPr>
          </a:p>
          <a:p>
            <a:pPr marL="0" indent="0">
              <a:spcAft>
                <a:spcPts val="1000"/>
              </a:spcAft>
              <a:buNone/>
            </a:pPr>
            <a:r>
              <a:rPr lang="en-US" sz="1600" dirty="0">
                <a:solidFill>
                  <a:srgbClr val="000000"/>
                </a:solidFill>
              </a:rPr>
              <a:t>14) </a:t>
            </a:r>
            <a:r>
              <a:rPr lang="en-US" sz="1600" dirty="0">
                <a:solidFill>
                  <a:srgbClr val="000000"/>
                </a:solidFill>
                <a:hlinkClick r:id="rId3"/>
              </a:rPr>
              <a:t>https://www.tradekorea.com/product/detail/P358813/STX-Man-6L-23-30-H-marine-generator-set.html</a:t>
            </a:r>
            <a:endParaRPr lang="en-US" sz="1600" dirty="0">
              <a:solidFill>
                <a:srgbClr val="000000"/>
              </a:solidFill>
            </a:endParaRPr>
          </a:p>
          <a:p>
            <a:pPr marL="0" indent="0">
              <a:spcAft>
                <a:spcPts val="1000"/>
              </a:spcAft>
              <a:buNone/>
            </a:pPr>
            <a:r>
              <a:rPr lang="en-US" sz="1600" dirty="0">
                <a:solidFill>
                  <a:srgbClr val="000000"/>
                </a:solidFill>
              </a:rPr>
              <a:t>15) </a:t>
            </a:r>
            <a:r>
              <a:rPr lang="en-US" sz="1600" dirty="0">
                <a:solidFill>
                  <a:srgbClr val="000000"/>
                </a:solidFill>
                <a:hlinkClick r:id="rId4"/>
              </a:rPr>
              <a:t>https://www.everllence.com/</a:t>
            </a:r>
            <a:endParaRPr lang="en-US" sz="1600" dirty="0">
              <a:solidFill>
                <a:srgbClr val="000000"/>
              </a:solidFill>
            </a:endParaRPr>
          </a:p>
          <a:p>
            <a:pPr marL="0" indent="0">
              <a:spcAft>
                <a:spcPts val="1000"/>
              </a:spcAft>
              <a:buNone/>
            </a:pPr>
            <a:r>
              <a:rPr lang="en-US" sz="1600" dirty="0">
                <a:solidFill>
                  <a:srgbClr val="000000"/>
                </a:solidFill>
              </a:rPr>
              <a:t>16) https://smiec.co.id/brand/</a:t>
            </a:r>
          </a:p>
        </p:txBody>
      </p:sp>
    </p:spTree>
    <p:extLst>
      <p:ext uri="{BB962C8B-B14F-4D97-AF65-F5344CB8AC3E}">
        <p14:creationId xmlns:p14="http://schemas.microsoft.com/office/powerpoint/2010/main" val="4282015703"/>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99D76-854A-28AE-6E67-FBCAE9C04E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3AF44-0116-809A-2C4A-2FCBF8003FB7}"/>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32A75EE2-8BB8-B75E-962D-27E10A00262A}"/>
              </a:ext>
            </a:extLst>
          </p:cNvPr>
          <p:cNvSpPr>
            <a:spLocks noGrp="1"/>
          </p:cNvSpPr>
          <p:nvPr>
            <p:ph type="body" sz="quarter" idx="10"/>
          </p:nvPr>
        </p:nvSpPr>
        <p:spPr/>
        <p:txBody>
          <a:bodyPr>
            <a:normAutofit lnSpcReduction="10000"/>
          </a:bodyPr>
          <a:lstStyle/>
          <a:p>
            <a:pPr marL="0" indent="0">
              <a:spcAft>
                <a:spcPts val="1000"/>
              </a:spcAft>
              <a:buNone/>
            </a:pPr>
            <a:r>
              <a:rPr lang="en-US" altLang="ko-KR" sz="1600" dirty="0"/>
              <a:t>17) https://loadbanks.com/man_diesel_turbo/</a:t>
            </a:r>
          </a:p>
          <a:p>
            <a:pPr marL="0" indent="0">
              <a:spcAft>
                <a:spcPts val="1000"/>
              </a:spcAft>
              <a:buNone/>
            </a:pPr>
            <a:r>
              <a:rPr lang="en-US" sz="1600" dirty="0">
                <a:solidFill>
                  <a:srgbClr val="000000"/>
                </a:solidFill>
              </a:rPr>
              <a:t>18) https://www.valantic.com/en/case-studies/aps-waysuite-at-man-es-production-planning-ai-optimized/</a:t>
            </a:r>
          </a:p>
          <a:p>
            <a:pPr marL="0" indent="0">
              <a:spcAft>
                <a:spcPts val="1000"/>
              </a:spcAft>
              <a:buNone/>
            </a:pPr>
            <a:r>
              <a:rPr lang="en-US" sz="1600" dirty="0">
                <a:solidFill>
                  <a:srgbClr val="000000"/>
                </a:solidFill>
              </a:rPr>
              <a:t>19) https://ko.wikipedia.org/wiki/%ED%8C%8C%EC%9D%BC:W%C3%A4rtsil%C3%A4_logo.png</a:t>
            </a:r>
          </a:p>
          <a:p>
            <a:pPr marL="0" indent="0">
              <a:spcAft>
                <a:spcPts val="1000"/>
              </a:spcAft>
              <a:buNone/>
            </a:pPr>
            <a:r>
              <a:rPr lang="en-US" sz="1600" dirty="0">
                <a:solidFill>
                  <a:srgbClr val="000000"/>
                </a:solidFill>
              </a:rPr>
              <a:t>20) https://www.indiamart.com/proddetail/wartsila-6l20-8l20-6r32-8r32-marine-engine-generator-21468731848.html?srsltid=AfmBOoqGrbLB1O_IaM-igeHRohnLyemvmJiopZJViot2mGX5l2TSdmov</a:t>
            </a:r>
          </a:p>
          <a:p>
            <a:pPr marL="0" indent="0">
              <a:spcAft>
                <a:spcPts val="1000"/>
              </a:spcAft>
              <a:buNone/>
            </a:pPr>
            <a:r>
              <a:rPr lang="en-US" sz="1600" dirty="0">
                <a:solidFill>
                  <a:srgbClr val="000000"/>
                </a:solidFill>
              </a:rPr>
              <a:t>21) https://medium.com/@Breadarose/what-is-the-lifespan-of-a-typical-diesel-electric-generator-f47cc962de17</a:t>
            </a:r>
          </a:p>
          <a:p>
            <a:pPr marL="0" indent="0">
              <a:spcAft>
                <a:spcPts val="1000"/>
              </a:spcAft>
              <a:buNone/>
            </a:pPr>
            <a:r>
              <a:rPr lang="en-US" sz="1600" dirty="0">
                <a:solidFill>
                  <a:srgbClr val="000000"/>
                </a:solidFill>
              </a:rPr>
              <a:t>22) https://kr.pinterest.com/pin/315392780158380877/</a:t>
            </a:r>
          </a:p>
          <a:p>
            <a:pPr marL="0" indent="0">
              <a:spcAft>
                <a:spcPts val="1000"/>
              </a:spcAft>
              <a:buNone/>
            </a:pPr>
            <a:r>
              <a:rPr lang="en-US" sz="1600" dirty="0">
                <a:solidFill>
                  <a:srgbClr val="000000"/>
                </a:solidFill>
              </a:rPr>
              <a:t>23) https://tenor.com/ko/search/ac-generator-gif-gifs</a:t>
            </a:r>
          </a:p>
          <a:p>
            <a:pPr marL="0" indent="0">
              <a:spcAft>
                <a:spcPts val="1000"/>
              </a:spcAft>
              <a:buNone/>
            </a:pPr>
            <a:r>
              <a:rPr lang="en-US" sz="1600" dirty="0">
                <a:solidFill>
                  <a:srgbClr val="000000"/>
                </a:solidFill>
              </a:rPr>
              <a:t>24) https://yesway.co.uk/smart-ships-generator-how-they-work-fail/</a:t>
            </a:r>
          </a:p>
        </p:txBody>
      </p:sp>
    </p:spTree>
    <p:extLst>
      <p:ext uri="{BB962C8B-B14F-4D97-AF65-F5344CB8AC3E}">
        <p14:creationId xmlns:p14="http://schemas.microsoft.com/office/powerpoint/2010/main" val="432101039"/>
      </p:ext>
    </p:extLst>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E96FC-1E19-B305-C1DD-BFBB65A48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C7E43-06A3-9E2C-56C3-39766A1E3C3F}"/>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06F4BCE0-E110-960C-910C-03F75EFFE135}"/>
              </a:ext>
            </a:extLst>
          </p:cNvPr>
          <p:cNvSpPr>
            <a:spLocks noGrp="1"/>
          </p:cNvSpPr>
          <p:nvPr>
            <p:ph type="body" sz="quarter" idx="10"/>
          </p:nvPr>
        </p:nvSpPr>
        <p:spPr/>
        <p:txBody>
          <a:bodyPr>
            <a:normAutofit lnSpcReduction="10000"/>
          </a:bodyPr>
          <a:lstStyle/>
          <a:p>
            <a:pPr marL="0" indent="0">
              <a:spcAft>
                <a:spcPts val="1000"/>
              </a:spcAft>
              <a:buNone/>
            </a:pPr>
            <a:r>
              <a:rPr lang="en-US" altLang="ko-KR" sz="1600" dirty="0"/>
              <a:t>25) https://www.csi-es.com/product/csi-ningdong-gn320-series-marine-diesel-generator-set-1500-2200kw/ </a:t>
            </a:r>
          </a:p>
          <a:p>
            <a:pPr marL="0" indent="0">
              <a:spcAft>
                <a:spcPts val="1000"/>
              </a:spcAft>
              <a:buNone/>
            </a:pPr>
            <a:r>
              <a:rPr lang="en-US" sz="1600" dirty="0">
                <a:solidFill>
                  <a:srgbClr val="000000"/>
                </a:solidFill>
              </a:rPr>
              <a:t>26) https://wildonengineering.com.au/marine-compressor-factors-to-consider-for-seaworthy-performance/</a:t>
            </a:r>
          </a:p>
          <a:p>
            <a:pPr marL="0" indent="0">
              <a:spcAft>
                <a:spcPts val="1000"/>
              </a:spcAft>
              <a:buNone/>
            </a:pPr>
            <a:r>
              <a:rPr lang="en-US" sz="1600" dirty="0">
                <a:solidFill>
                  <a:srgbClr val="000000"/>
                </a:solidFill>
              </a:rPr>
              <a:t>27) https://marineprogress.com/marine-air-compressors/</a:t>
            </a:r>
          </a:p>
          <a:p>
            <a:pPr marL="0" indent="0">
              <a:spcAft>
                <a:spcPts val="1000"/>
              </a:spcAft>
              <a:buNone/>
            </a:pPr>
            <a:r>
              <a:rPr lang="en-US" sz="1600" dirty="0">
                <a:solidFill>
                  <a:srgbClr val="000000"/>
                </a:solidFill>
              </a:rPr>
              <a:t>28) https://us.fscurtis.com/product/ml-series/</a:t>
            </a:r>
          </a:p>
          <a:p>
            <a:pPr marL="0" indent="0">
              <a:spcAft>
                <a:spcPts val="1000"/>
              </a:spcAft>
              <a:buNone/>
            </a:pPr>
            <a:r>
              <a:rPr lang="en-US" sz="1600" dirty="0">
                <a:solidFill>
                  <a:srgbClr val="000000"/>
                </a:solidFill>
              </a:rPr>
              <a:t>29) https://www.marineinsight.com/tech/air-compressor/compressed-air-line-on-ships/</a:t>
            </a:r>
          </a:p>
          <a:p>
            <a:pPr marL="0" indent="0">
              <a:spcAft>
                <a:spcPts val="1000"/>
              </a:spcAft>
              <a:buNone/>
            </a:pPr>
            <a:r>
              <a:rPr lang="en-US" sz="1600" dirty="0">
                <a:solidFill>
                  <a:srgbClr val="000000"/>
                </a:solidFill>
              </a:rPr>
              <a:t>30) https://cdn1.shipserv.com/ShipServ/pages/profiles/200862/documents/MAN-L28-32H_CODE-BOOK_GALUAL.pdf</a:t>
            </a:r>
          </a:p>
          <a:p>
            <a:pPr marL="0" indent="0">
              <a:spcAft>
                <a:spcPts val="1000"/>
              </a:spcAft>
              <a:buNone/>
            </a:pPr>
            <a:r>
              <a:rPr lang="en-US" sz="1600" dirty="0">
                <a:solidFill>
                  <a:srgbClr val="000000"/>
                </a:solidFill>
              </a:rPr>
              <a:t>31) https://www.atosolenoidvalves.com/how-does-3-2-pneumatic-solenoid-valve-work.html</a:t>
            </a:r>
          </a:p>
          <a:p>
            <a:pPr marL="0" indent="0">
              <a:spcAft>
                <a:spcPts val="1000"/>
              </a:spcAft>
              <a:buNone/>
            </a:pPr>
            <a:r>
              <a:rPr lang="en-US" sz="1600" dirty="0">
                <a:solidFill>
                  <a:srgbClr val="000000"/>
                </a:solidFill>
              </a:rPr>
              <a:t>32) https://www.airmaxindia.com/3-2-way-single-solenoid-valves/</a:t>
            </a:r>
          </a:p>
        </p:txBody>
      </p:sp>
    </p:spTree>
    <p:extLst>
      <p:ext uri="{BB962C8B-B14F-4D97-AF65-F5344CB8AC3E}">
        <p14:creationId xmlns:p14="http://schemas.microsoft.com/office/powerpoint/2010/main" val="1704788472"/>
      </p:ext>
    </p:extLst>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F25FF-6343-10DF-F33E-4F058BB5D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0ABDE-34F6-F256-69E8-4A9F1D5258C3}"/>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A9140E49-569F-B854-257E-F3CD71BFC082}"/>
              </a:ext>
            </a:extLst>
          </p:cNvPr>
          <p:cNvSpPr>
            <a:spLocks noGrp="1"/>
          </p:cNvSpPr>
          <p:nvPr>
            <p:ph type="body" sz="quarter" idx="10"/>
          </p:nvPr>
        </p:nvSpPr>
        <p:spPr/>
        <p:txBody>
          <a:bodyPr>
            <a:normAutofit fontScale="92500" lnSpcReduction="20000"/>
          </a:bodyPr>
          <a:lstStyle/>
          <a:p>
            <a:pPr marL="0" indent="0">
              <a:spcAft>
                <a:spcPts val="1000"/>
              </a:spcAft>
              <a:buNone/>
            </a:pPr>
            <a:r>
              <a:rPr lang="en-US" altLang="ko-KR" sz="1600" dirty="0"/>
              <a:t>33) https://in.pinterest.com/pin/584271751649916183/ </a:t>
            </a:r>
          </a:p>
          <a:p>
            <a:pPr marL="0" indent="0">
              <a:spcAft>
                <a:spcPts val="1000"/>
              </a:spcAft>
              <a:buNone/>
            </a:pPr>
            <a:r>
              <a:rPr lang="en-US" sz="1600" dirty="0">
                <a:solidFill>
                  <a:srgbClr val="000000"/>
                </a:solidFill>
              </a:rPr>
              <a:t>34) https://www.ipu.co.uk/products/air-starters/</a:t>
            </a:r>
          </a:p>
          <a:p>
            <a:pPr marL="0" indent="0">
              <a:spcAft>
                <a:spcPts val="1000"/>
              </a:spcAft>
              <a:buNone/>
            </a:pPr>
            <a:r>
              <a:rPr lang="en-US" sz="1600" dirty="0">
                <a:solidFill>
                  <a:srgbClr val="000000"/>
                </a:solidFill>
              </a:rPr>
              <a:t>35) https://airstartersdirect.com/turbine-air-starters/st1060bi03r31s-2g/?srsltid=AfmBOootgZX8KfjmFq-SgP3sxLzXgxbJtX-HVnSim8YFqevmt2PxYHFO</a:t>
            </a:r>
          </a:p>
          <a:p>
            <a:pPr marL="0" indent="0">
              <a:spcAft>
                <a:spcPts val="1000"/>
              </a:spcAft>
              <a:buNone/>
            </a:pPr>
            <a:r>
              <a:rPr lang="en-US" sz="1600" dirty="0">
                <a:solidFill>
                  <a:srgbClr val="000000"/>
                </a:solidFill>
              </a:rPr>
              <a:t>36) </a:t>
            </a:r>
            <a:r>
              <a:rPr lang="en-US" sz="1600" dirty="0">
                <a:solidFill>
                  <a:srgbClr val="000000"/>
                </a:solidFill>
                <a:hlinkClick r:id="rId2"/>
              </a:rPr>
              <a:t>https://khinzawshwecom.wordpress.com/wp-content/uploads/2018/05/instruction-manual-for-shina-xin-an-sas-430.pdf</a:t>
            </a:r>
            <a:endParaRPr lang="en-US" sz="1600" dirty="0">
              <a:solidFill>
                <a:srgbClr val="000000"/>
              </a:solidFill>
            </a:endParaRPr>
          </a:p>
          <a:p>
            <a:pPr marL="0" indent="0">
              <a:spcAft>
                <a:spcPts val="1000"/>
              </a:spcAft>
              <a:buNone/>
            </a:pPr>
            <a:r>
              <a:rPr lang="en-US" sz="1600" dirty="0">
                <a:solidFill>
                  <a:srgbClr val="000000"/>
                </a:solidFill>
              </a:rPr>
              <a:t>37) </a:t>
            </a:r>
            <a:r>
              <a:rPr lang="en-US" sz="1600" dirty="0">
                <a:solidFill>
                  <a:srgbClr val="000000"/>
                </a:solidFill>
                <a:hlinkClick r:id="rId3"/>
              </a:rPr>
              <a:t>http://kkthebest.com/pressure-vessel/service-control-air-reservoir/</a:t>
            </a:r>
            <a:endParaRPr lang="en-US" sz="1600" dirty="0">
              <a:solidFill>
                <a:srgbClr val="000000"/>
              </a:solidFill>
            </a:endParaRPr>
          </a:p>
          <a:p>
            <a:pPr marL="0" indent="0">
              <a:spcAft>
                <a:spcPts val="1000"/>
              </a:spcAft>
              <a:buNone/>
            </a:pPr>
            <a:r>
              <a:rPr lang="en-US" sz="1600" dirty="0">
                <a:solidFill>
                  <a:srgbClr val="000000"/>
                </a:solidFill>
              </a:rPr>
              <a:t>38) </a:t>
            </a:r>
            <a:r>
              <a:rPr lang="en-US" sz="1600" dirty="0">
                <a:solidFill>
                  <a:srgbClr val="000000"/>
                </a:solidFill>
                <a:hlinkClick r:id="rId4"/>
              </a:rPr>
              <a:t>http://www.komeco.net/bbs/board.php?bo_table=products01_e&amp;wr_id=14</a:t>
            </a:r>
            <a:endParaRPr lang="en-US" sz="1600" dirty="0">
              <a:solidFill>
                <a:srgbClr val="000000"/>
              </a:solidFill>
            </a:endParaRPr>
          </a:p>
          <a:p>
            <a:pPr marL="0" indent="0">
              <a:spcAft>
                <a:spcPts val="1000"/>
              </a:spcAft>
              <a:buNone/>
            </a:pPr>
            <a:r>
              <a:rPr lang="en-US" sz="1600" dirty="0">
                <a:solidFill>
                  <a:srgbClr val="000000"/>
                </a:solidFill>
              </a:rPr>
              <a:t>39) </a:t>
            </a:r>
            <a:r>
              <a:rPr lang="en-US" sz="1600" dirty="0">
                <a:solidFill>
                  <a:srgbClr val="000000"/>
                </a:solidFill>
                <a:hlinkClick r:id="rId5"/>
              </a:rPr>
              <a:t>https://www.facebook.com/groups/2755620331372660/posts/3598232350444783/</a:t>
            </a:r>
            <a:endParaRPr lang="en-US" sz="1600" dirty="0">
              <a:solidFill>
                <a:srgbClr val="000000"/>
              </a:solidFill>
            </a:endParaRPr>
          </a:p>
          <a:p>
            <a:pPr marL="0" indent="0">
              <a:spcAft>
                <a:spcPts val="1000"/>
              </a:spcAft>
              <a:buNone/>
            </a:pPr>
            <a:r>
              <a:rPr lang="en-US" sz="1600" dirty="0">
                <a:solidFill>
                  <a:srgbClr val="000000"/>
                </a:solidFill>
              </a:rPr>
              <a:t>40) </a:t>
            </a:r>
            <a:r>
              <a:rPr lang="en-US" sz="1600" dirty="0">
                <a:solidFill>
                  <a:srgbClr val="000000"/>
                </a:solidFill>
                <a:hlinkClick r:id="rId6"/>
              </a:rPr>
              <a:t>https://www.youtube.com/watch?v=0cLcnudOJWg</a:t>
            </a:r>
            <a:endParaRPr lang="en-US" sz="1600" dirty="0">
              <a:solidFill>
                <a:srgbClr val="000000"/>
              </a:solidFill>
            </a:endParaRPr>
          </a:p>
          <a:p>
            <a:pPr marL="0" indent="0">
              <a:spcAft>
                <a:spcPts val="1000"/>
              </a:spcAft>
              <a:buNone/>
            </a:pPr>
            <a:r>
              <a:rPr lang="en-US" sz="1600" dirty="0">
                <a:solidFill>
                  <a:srgbClr val="000000"/>
                </a:solidFill>
              </a:rPr>
              <a:t>41) https://unsplash.com/ko/s/%EC%82%AC%EC%A7%84/engine-room</a:t>
            </a:r>
          </a:p>
        </p:txBody>
      </p:sp>
    </p:spTree>
    <p:extLst>
      <p:ext uri="{BB962C8B-B14F-4D97-AF65-F5344CB8AC3E}">
        <p14:creationId xmlns:p14="http://schemas.microsoft.com/office/powerpoint/2010/main" val="3627114894"/>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7AE76-2551-06CF-55C1-2C094C088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62C620-4D00-E8B9-1E7C-763DE37E0A9C}"/>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B8546274-196D-629F-B0CB-EE720DC5987C}"/>
              </a:ext>
            </a:extLst>
          </p:cNvPr>
          <p:cNvSpPr>
            <a:spLocks noGrp="1"/>
          </p:cNvSpPr>
          <p:nvPr>
            <p:ph type="body" sz="quarter" idx="10"/>
          </p:nvPr>
        </p:nvSpPr>
        <p:spPr/>
        <p:txBody>
          <a:bodyPr>
            <a:normAutofit/>
          </a:bodyPr>
          <a:lstStyle/>
          <a:p>
            <a:pPr marL="0" indent="0">
              <a:spcAft>
                <a:spcPts val="1000"/>
              </a:spcAft>
              <a:buNone/>
            </a:pPr>
            <a:r>
              <a:rPr lang="en-US" altLang="ko-KR" sz="1600" dirty="0"/>
              <a:t>42) https://www.youtube.com/shorts/xfG1JyienUY</a:t>
            </a:r>
          </a:p>
          <a:p>
            <a:pPr marL="0" indent="0">
              <a:spcAft>
                <a:spcPts val="1000"/>
              </a:spcAft>
              <a:buNone/>
            </a:pPr>
            <a:r>
              <a:rPr lang="en-US" sz="1600" dirty="0">
                <a:solidFill>
                  <a:srgbClr val="000000"/>
                </a:solidFill>
              </a:rPr>
              <a:t>43) https://www.youtube.com/shorts/KzUHDCjN5OI</a:t>
            </a:r>
          </a:p>
          <a:p>
            <a:pPr marL="0" indent="0">
              <a:spcAft>
                <a:spcPts val="1000"/>
              </a:spcAft>
              <a:buNone/>
            </a:pPr>
            <a:r>
              <a:rPr lang="en-US" sz="1600" dirty="0">
                <a:solidFill>
                  <a:srgbClr val="000000"/>
                </a:solidFill>
              </a:rPr>
              <a:t>44) https://www.youtube.com/watch?v=gd3JaxileD8</a:t>
            </a:r>
          </a:p>
          <a:p>
            <a:pPr marL="0" indent="0">
              <a:spcAft>
                <a:spcPts val="1000"/>
              </a:spcAft>
              <a:buNone/>
            </a:pPr>
            <a:r>
              <a:rPr lang="en-US" sz="1600" dirty="0">
                <a:solidFill>
                  <a:srgbClr val="000000"/>
                </a:solidFill>
              </a:rPr>
              <a:t>45) https://www.youtube.com/watch?v=T53zdMvOPmE</a:t>
            </a:r>
          </a:p>
          <a:p>
            <a:pPr marL="0" indent="0">
              <a:spcAft>
                <a:spcPts val="1000"/>
              </a:spcAft>
              <a:buNone/>
            </a:pPr>
            <a:r>
              <a:rPr lang="en-US" sz="1600" dirty="0">
                <a:solidFill>
                  <a:srgbClr val="000000"/>
                </a:solidFill>
              </a:rPr>
              <a:t>46) https://www.youtube.com/shorts/o-Qs2qcS4dU</a:t>
            </a:r>
          </a:p>
          <a:p>
            <a:pPr marL="0" indent="0">
              <a:spcAft>
                <a:spcPts val="1000"/>
              </a:spcAft>
              <a:buNone/>
            </a:pPr>
            <a:r>
              <a:rPr lang="en-US" sz="1600" dirty="0">
                <a:solidFill>
                  <a:srgbClr val="000000"/>
                </a:solidFill>
              </a:rPr>
              <a:t>47) https://www.youtube.com/watch?v=aweDWuNkPw0</a:t>
            </a:r>
          </a:p>
          <a:p>
            <a:pPr marL="0" indent="0">
              <a:spcAft>
                <a:spcPts val="1000"/>
              </a:spcAft>
              <a:buNone/>
            </a:pPr>
            <a:r>
              <a:rPr lang="en-US" sz="1600" dirty="0">
                <a:solidFill>
                  <a:srgbClr val="000000"/>
                </a:solidFill>
              </a:rPr>
              <a:t>48) https://www.youtube.com/watch?v=kbjTQlkIho8</a:t>
            </a:r>
          </a:p>
          <a:p>
            <a:pPr marL="0" indent="0">
              <a:spcAft>
                <a:spcPts val="1000"/>
              </a:spcAft>
              <a:buNone/>
            </a:pPr>
            <a:r>
              <a:rPr lang="en-US" sz="1600" dirty="0">
                <a:solidFill>
                  <a:srgbClr val="000000"/>
                </a:solidFill>
              </a:rPr>
              <a:t>49) https://www.youtube.com/watch?v=3nq13KDcALg</a:t>
            </a:r>
          </a:p>
          <a:p>
            <a:pPr marL="0" indent="0">
              <a:spcAft>
                <a:spcPts val="1000"/>
              </a:spcAft>
              <a:buNone/>
            </a:pPr>
            <a:r>
              <a:rPr lang="en-US" sz="1600" dirty="0">
                <a:solidFill>
                  <a:srgbClr val="000000"/>
                </a:solidFill>
              </a:rPr>
              <a:t>50) https://www.youtube.com/watch?v=AhjyPhohbnU</a:t>
            </a:r>
          </a:p>
        </p:txBody>
      </p:sp>
    </p:spTree>
    <p:extLst>
      <p:ext uri="{BB962C8B-B14F-4D97-AF65-F5344CB8AC3E}">
        <p14:creationId xmlns:p14="http://schemas.microsoft.com/office/powerpoint/2010/main" val="3182170375"/>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D144F-5AB0-E1F3-78EA-C365484F9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2FD6D-78F6-13B8-DC92-2F5DA750153D}"/>
              </a:ext>
            </a:extLst>
          </p:cNvPr>
          <p:cNvSpPr>
            <a:spLocks noGrp="1"/>
          </p:cNvSpPr>
          <p:nvPr>
            <p:ph type="title"/>
          </p:nvPr>
        </p:nvSpPr>
        <p:spPr>
          <a:xfrm>
            <a:off x="304799" y="304655"/>
            <a:ext cx="8392313" cy="535531"/>
          </a:xfrm>
        </p:spPr>
        <p:txBody>
          <a:bodyPr/>
          <a:lstStyle/>
          <a:p>
            <a:r>
              <a:rPr lang="en-US" altLang="ko-KR" dirty="0"/>
              <a:t>Second Law of Thermodynamics</a:t>
            </a:r>
            <a:endParaRPr lang="en-US" dirty="0"/>
          </a:p>
        </p:txBody>
      </p:sp>
      <p:sp>
        <p:nvSpPr>
          <p:cNvPr id="3" name="Text Placeholder 2">
            <a:extLst>
              <a:ext uri="{FF2B5EF4-FFF2-40B4-BE49-F238E27FC236}">
                <a16:creationId xmlns:a16="http://schemas.microsoft.com/office/drawing/2014/main" id="{8C5E71DC-956D-C70C-53F7-81C35B0E5992}"/>
              </a:ext>
            </a:extLst>
          </p:cNvPr>
          <p:cNvSpPr>
            <a:spLocks noGrp="1"/>
          </p:cNvSpPr>
          <p:nvPr>
            <p:ph type="body" sz="quarter" idx="10"/>
          </p:nvPr>
        </p:nvSpPr>
        <p:spPr/>
        <p:txBody>
          <a:bodyPr>
            <a:normAutofit/>
          </a:bodyPr>
          <a:lstStyle/>
          <a:p>
            <a:pPr marL="0" indent="0">
              <a:spcAft>
                <a:spcPts val="1000"/>
              </a:spcAft>
              <a:buNone/>
            </a:pPr>
            <a:r>
              <a:rPr lang="en-US" altLang="ko-KR" sz="1600" dirty="0"/>
              <a:t>What is the “Second Law of Thermodynamics”?</a:t>
            </a:r>
          </a:p>
          <a:p>
            <a:pPr marL="0" indent="0">
              <a:spcAft>
                <a:spcPts val="1000"/>
              </a:spcAft>
              <a:buNone/>
            </a:pPr>
            <a:r>
              <a:rPr lang="en-US" altLang="ko-KR" sz="1600" dirty="0"/>
              <a:t>→ The entropy of an isolated system always increases or remains constant. (Natural processes proceed in the direction of increasing entropy.)</a:t>
            </a:r>
          </a:p>
        </p:txBody>
      </p:sp>
      <p:pic>
        <p:nvPicPr>
          <p:cNvPr id="3074" name="Picture 2">
            <a:extLst>
              <a:ext uri="{FF2B5EF4-FFF2-40B4-BE49-F238E27FC236}">
                <a16:creationId xmlns:a16="http://schemas.microsoft.com/office/drawing/2014/main" id="{6A3D6BCE-BF40-A80A-9288-E1EC1DFAA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26" y="2072420"/>
            <a:ext cx="5037221" cy="3071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81010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64FB6-1C45-DAA2-00A4-C530A2186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353B6-F515-132E-B445-B7EEE6DE14DC}"/>
              </a:ext>
            </a:extLst>
          </p:cNvPr>
          <p:cNvSpPr>
            <a:spLocks noGrp="1"/>
          </p:cNvSpPr>
          <p:nvPr>
            <p:ph type="title"/>
          </p:nvPr>
        </p:nvSpPr>
        <p:spPr>
          <a:xfrm>
            <a:off x="304799" y="304655"/>
            <a:ext cx="8392313" cy="535531"/>
          </a:xfrm>
        </p:spPr>
        <p:txBody>
          <a:bodyPr/>
          <a:lstStyle/>
          <a:p>
            <a:r>
              <a:rPr lang="en-US" altLang="ko-KR" dirty="0"/>
              <a:t>Third Law of Thermodynamics</a:t>
            </a:r>
            <a:endParaRPr lang="en-US" dirty="0"/>
          </a:p>
        </p:txBody>
      </p:sp>
      <p:sp>
        <p:nvSpPr>
          <p:cNvPr id="3" name="Text Placeholder 2">
            <a:extLst>
              <a:ext uri="{FF2B5EF4-FFF2-40B4-BE49-F238E27FC236}">
                <a16:creationId xmlns:a16="http://schemas.microsoft.com/office/drawing/2014/main" id="{4E3C3A14-7E7C-D08A-FC18-B85C348B2934}"/>
              </a:ext>
            </a:extLst>
          </p:cNvPr>
          <p:cNvSpPr>
            <a:spLocks noGrp="1"/>
          </p:cNvSpPr>
          <p:nvPr>
            <p:ph type="body" sz="quarter" idx="10"/>
          </p:nvPr>
        </p:nvSpPr>
        <p:spPr/>
        <p:txBody>
          <a:bodyPr>
            <a:normAutofit/>
          </a:bodyPr>
          <a:lstStyle/>
          <a:p>
            <a:pPr marL="0" indent="0">
              <a:spcAft>
                <a:spcPts val="1000"/>
              </a:spcAft>
              <a:buNone/>
            </a:pPr>
            <a:r>
              <a:rPr lang="en-US" altLang="ko-KR" sz="1600" dirty="0"/>
              <a:t>What is the “Third Law of Thermodynamics”?</a:t>
            </a:r>
          </a:p>
          <a:p>
            <a:pPr marL="0" indent="0">
              <a:spcAft>
                <a:spcPts val="1000"/>
              </a:spcAft>
              <a:buNone/>
            </a:pPr>
            <a:r>
              <a:rPr lang="en-US" altLang="ko-KR" sz="1600" dirty="0"/>
              <a:t>→ The entropy of a closed system at thermodynamic equilibrium approaches a constant value when its temperature approaches absolute zero.</a:t>
            </a:r>
          </a:p>
        </p:txBody>
      </p:sp>
      <p:pic>
        <p:nvPicPr>
          <p:cNvPr id="4098" name="Picture 2" descr="Third Law of Thermodynamics: Statement, Equation, &amp; Example">
            <a:extLst>
              <a:ext uri="{FF2B5EF4-FFF2-40B4-BE49-F238E27FC236}">
                <a16:creationId xmlns:a16="http://schemas.microsoft.com/office/drawing/2014/main" id="{EB93A7B1-C53D-B7E3-05D8-3BBF00159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77" y="2065477"/>
            <a:ext cx="3975780" cy="307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988190"/>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29C4C-EE1F-9D01-A0BB-9FE2944E3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0825F-7D33-865E-09E5-B1B2E29CE3D9}"/>
              </a:ext>
            </a:extLst>
          </p:cNvPr>
          <p:cNvSpPr>
            <a:spLocks noGrp="1"/>
          </p:cNvSpPr>
          <p:nvPr>
            <p:ph type="title"/>
          </p:nvPr>
        </p:nvSpPr>
        <p:spPr>
          <a:xfrm>
            <a:off x="304799" y="304655"/>
            <a:ext cx="8392313" cy="535531"/>
          </a:xfrm>
        </p:spPr>
        <p:txBody>
          <a:bodyPr/>
          <a:lstStyle/>
          <a:p>
            <a:r>
              <a:rPr lang="en-US" altLang="ko-KR" dirty="0"/>
              <a:t>4-stroke ICE (G/E)  </a:t>
            </a:r>
            <a:endParaRPr lang="en-US" dirty="0"/>
          </a:p>
        </p:txBody>
      </p:sp>
      <p:pic>
        <p:nvPicPr>
          <p:cNvPr id="6" name="온라인 미디어 5" title="Cruise Ship Diesel Generator Explosion">
            <a:hlinkClick r:id="" action="ppaction://media"/>
            <a:extLst>
              <a:ext uri="{FF2B5EF4-FFF2-40B4-BE49-F238E27FC236}">
                <a16:creationId xmlns:a16="http://schemas.microsoft.com/office/drawing/2014/main" id="{A5968CCC-B764-645F-DE68-EC7E6FE26422}"/>
              </a:ext>
            </a:extLst>
          </p:cNvPr>
          <p:cNvPicPr>
            <a:picLocks noRot="1" noChangeAspect="1"/>
          </p:cNvPicPr>
          <p:nvPr>
            <a:videoFile r:link="rId1"/>
          </p:nvPr>
        </p:nvPicPr>
        <p:blipFill>
          <a:blip r:embed="rId4"/>
          <a:stretch>
            <a:fillRect/>
          </a:stretch>
        </p:blipFill>
        <p:spPr>
          <a:xfrm>
            <a:off x="1975112" y="815765"/>
            <a:ext cx="5193775" cy="3895332"/>
          </a:xfrm>
          <a:prstGeom prst="rect">
            <a:avLst/>
          </a:prstGeom>
        </p:spPr>
      </p:pic>
    </p:spTree>
    <p:extLst>
      <p:ext uri="{BB962C8B-B14F-4D97-AF65-F5344CB8AC3E}">
        <p14:creationId xmlns:p14="http://schemas.microsoft.com/office/powerpoint/2010/main" val="14961247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CCA25-CD88-7FB6-FC28-0BEDFE7A1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EF433B-7035-83BF-6F63-54793B1FB481}"/>
              </a:ext>
            </a:extLst>
          </p:cNvPr>
          <p:cNvSpPr>
            <a:spLocks noGrp="1"/>
          </p:cNvSpPr>
          <p:nvPr>
            <p:ph type="title"/>
          </p:nvPr>
        </p:nvSpPr>
        <p:spPr>
          <a:xfrm>
            <a:off x="304799" y="304655"/>
            <a:ext cx="8392313" cy="535531"/>
          </a:xfrm>
        </p:spPr>
        <p:txBody>
          <a:bodyPr/>
          <a:lstStyle/>
          <a:p>
            <a:r>
              <a:rPr lang="en-US" altLang="ko-KR" dirty="0"/>
              <a:t>4-stroke ICE (G/E)  </a:t>
            </a:r>
            <a:endParaRPr lang="en-US" dirty="0"/>
          </a:p>
        </p:txBody>
      </p:sp>
      <p:sp>
        <p:nvSpPr>
          <p:cNvPr id="3" name="Text Placeholder 2">
            <a:extLst>
              <a:ext uri="{FF2B5EF4-FFF2-40B4-BE49-F238E27FC236}">
                <a16:creationId xmlns:a16="http://schemas.microsoft.com/office/drawing/2014/main" id="{42DA8F79-2A85-1449-FDA1-3A96D9D8DD8C}"/>
              </a:ext>
            </a:extLst>
          </p:cNvPr>
          <p:cNvSpPr>
            <a:spLocks noGrp="1"/>
          </p:cNvSpPr>
          <p:nvPr>
            <p:ph type="body" sz="quarter" idx="10"/>
          </p:nvPr>
        </p:nvSpPr>
        <p:spPr/>
        <p:txBody>
          <a:bodyPr>
            <a:normAutofit fontScale="85000" lnSpcReduction="20000"/>
          </a:bodyPr>
          <a:lstStyle/>
          <a:p>
            <a:pPr marL="0" indent="0">
              <a:spcAft>
                <a:spcPts val="1000"/>
              </a:spcAft>
              <a:buNone/>
            </a:pPr>
            <a:r>
              <a:rPr lang="en-US" altLang="ko-KR" sz="1600" dirty="0"/>
              <a:t>This class (Internal Combustion Engine) will mainly cover the content for G/E.</a:t>
            </a:r>
          </a:p>
          <a:p>
            <a:pPr marL="0" indent="0">
              <a:spcAft>
                <a:spcPts val="1000"/>
              </a:spcAft>
              <a:buNone/>
            </a:pPr>
            <a:endParaRPr lang="en-US" altLang="ko-KR" sz="1600" dirty="0"/>
          </a:p>
          <a:p>
            <a:pPr marL="0" indent="0">
              <a:spcAft>
                <a:spcPts val="1000"/>
              </a:spcAft>
              <a:buNone/>
            </a:pPr>
            <a:r>
              <a:rPr lang="en-US" altLang="ko-KR" sz="1600" dirty="0"/>
              <a:t>Why this class mainly covers for G/E?</a:t>
            </a:r>
          </a:p>
          <a:p>
            <a:pPr marL="0" indent="0">
              <a:spcAft>
                <a:spcPts val="1000"/>
              </a:spcAft>
              <a:buNone/>
            </a:pPr>
            <a:r>
              <a:rPr lang="en-US" altLang="ko-KR" sz="1600" dirty="0"/>
              <a:t>1) Most of the students for this class will be onboard soon as an apprentice engineer (A/E).</a:t>
            </a:r>
          </a:p>
          <a:p>
            <a:pPr marL="0" indent="0">
              <a:spcAft>
                <a:spcPts val="1000"/>
              </a:spcAft>
              <a:buNone/>
            </a:pPr>
            <a:r>
              <a:rPr lang="en-US" altLang="ko-KR" sz="1600" dirty="0"/>
              <a:t>2) There must be a chance of attending maintenance works for G/E with 2</a:t>
            </a:r>
            <a:r>
              <a:rPr lang="en-US" altLang="ko-KR" sz="1600" baseline="30000" dirty="0"/>
              <a:t>nd</a:t>
            </a:r>
            <a:r>
              <a:rPr lang="en-US" altLang="ko-KR" sz="1600" dirty="0"/>
              <a:t> engineer.</a:t>
            </a:r>
          </a:p>
          <a:p>
            <a:pPr marL="0" indent="0">
              <a:spcAft>
                <a:spcPts val="1000"/>
              </a:spcAft>
              <a:buNone/>
            </a:pPr>
            <a:r>
              <a:rPr lang="en-US" altLang="ko-KR" sz="1600" dirty="0"/>
              <a:t>3) Most of the students for this class will be onboard as a 3</a:t>
            </a:r>
            <a:r>
              <a:rPr lang="en-US" altLang="ko-KR" sz="1600" baseline="30000" dirty="0"/>
              <a:t>rd</a:t>
            </a:r>
            <a:r>
              <a:rPr lang="en-US" altLang="ko-KR" sz="1600" dirty="0"/>
              <a:t> engineer and then be 2</a:t>
            </a:r>
            <a:r>
              <a:rPr lang="en-US" altLang="ko-KR" sz="1600" baseline="30000" dirty="0"/>
              <a:t>nd</a:t>
            </a:r>
            <a:r>
              <a:rPr lang="en-US" altLang="ko-KR" sz="1600" dirty="0"/>
              <a:t> engineer before finishing military service.</a:t>
            </a:r>
          </a:p>
          <a:p>
            <a:pPr marL="0" indent="0">
              <a:spcAft>
                <a:spcPts val="1000"/>
              </a:spcAft>
              <a:buNone/>
            </a:pPr>
            <a:r>
              <a:rPr lang="en-US" altLang="ko-KR" sz="1600" dirty="0"/>
              <a:t>4) 2</a:t>
            </a:r>
            <a:r>
              <a:rPr lang="en-US" altLang="ko-KR" sz="1600" baseline="30000" dirty="0"/>
              <a:t>nd</a:t>
            </a:r>
            <a:r>
              <a:rPr lang="en-US" altLang="ko-KR" sz="1600" dirty="0"/>
              <a:t> engineer is in charge of G/E.</a:t>
            </a:r>
          </a:p>
          <a:p>
            <a:pPr marL="0" indent="0">
              <a:spcAft>
                <a:spcPts val="1000"/>
              </a:spcAft>
              <a:buNone/>
            </a:pPr>
            <a:r>
              <a:rPr lang="en-US" altLang="ko-KR" sz="1600" dirty="0"/>
              <a:t>5) There will not be the education for G/E after graduation of university. (In my experience, company did not teach for G/E and I had to study by myself when I was 3</a:t>
            </a:r>
            <a:r>
              <a:rPr lang="en-US" altLang="ko-KR" sz="1600" baseline="30000" dirty="0"/>
              <a:t>rd</a:t>
            </a:r>
            <a:r>
              <a:rPr lang="en-US" altLang="ko-KR" sz="1600" dirty="0"/>
              <a:t> and 2</a:t>
            </a:r>
            <a:r>
              <a:rPr lang="en-US" altLang="ko-KR" sz="1600" baseline="30000" dirty="0"/>
              <a:t>nd </a:t>
            </a:r>
            <a:r>
              <a:rPr lang="en-US" altLang="ko-KR" sz="1600" dirty="0"/>
              <a:t>engineer.)</a:t>
            </a:r>
          </a:p>
          <a:p>
            <a:pPr marL="0" indent="0">
              <a:spcAft>
                <a:spcPts val="1000"/>
              </a:spcAft>
              <a:buNone/>
            </a:pPr>
            <a:r>
              <a:rPr lang="en-US" altLang="ko-KR" sz="1600" dirty="0"/>
              <a:t>6) Therefore, I hope all students get benefit from this class for the knowledge of G/E.</a:t>
            </a:r>
          </a:p>
          <a:p>
            <a:pPr marL="0" indent="0">
              <a:spcAft>
                <a:spcPts val="1000"/>
              </a:spcAft>
              <a:buNone/>
            </a:pPr>
            <a:r>
              <a:rPr lang="en-US" altLang="ko-KR" sz="1600" dirty="0"/>
              <a:t>7) At the end of class, I will shortly introduce for M/E too. </a:t>
            </a:r>
          </a:p>
        </p:txBody>
      </p:sp>
    </p:spTree>
    <p:extLst>
      <p:ext uri="{BB962C8B-B14F-4D97-AF65-F5344CB8AC3E}">
        <p14:creationId xmlns:p14="http://schemas.microsoft.com/office/powerpoint/2010/main" val="2791651127"/>
      </p:ext>
    </p:extLst>
  </p:cSld>
  <p:clrMapOvr>
    <a:masterClrMapping/>
  </p:clrMapOvr>
  <p:transition>
    <p:wipe dir="r"/>
  </p:transition>
</p:sld>
</file>

<file path=ppt/theme/theme1.xml><?xml version="1.0" encoding="utf-8"?>
<a:theme xmlns:a="http://schemas.openxmlformats.org/drawingml/2006/main" name="1_Office Theme">
  <a:themeElements>
    <a:clrScheme name="Custom 48">
      <a:dk1>
        <a:sysClr val="windowText" lastClr="000000"/>
      </a:dk1>
      <a:lt1>
        <a:sysClr val="window" lastClr="FFFFFF"/>
      </a:lt1>
      <a:dk2>
        <a:srgbClr val="696253"/>
      </a:dk2>
      <a:lt2>
        <a:srgbClr val="B9AE98"/>
      </a:lt2>
      <a:accent1>
        <a:srgbClr val="8C1515"/>
      </a:accent1>
      <a:accent2>
        <a:srgbClr val="718899"/>
      </a:accent2>
      <a:accent3>
        <a:srgbClr val="ED9A4F"/>
      </a:accent3>
      <a:accent4>
        <a:srgbClr val="A4B924"/>
      </a:accent4>
      <a:accent5>
        <a:srgbClr val="D9C393"/>
      </a:accent5>
      <a:accent6>
        <a:srgbClr val="104B35"/>
      </a:accent6>
      <a:hlink>
        <a:srgbClr val="56324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ap="flat" cmpd="sng" algn="ctr">
          <a:solidFill>
            <a:schemeClr val="bg2"/>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90000"/>
          </a:lnSpc>
          <a:defRPr dirty="0" smtClean="0">
            <a:solidFill>
              <a:srgbClr val="696253"/>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3796</TotalTime>
  <Words>2829</Words>
  <Application>Microsoft Office PowerPoint</Application>
  <PresentationFormat>화면 슬라이드 쇼(16:9)</PresentationFormat>
  <Paragraphs>331</Paragraphs>
  <Slides>57</Slides>
  <Notes>49</Notes>
  <HiddenSlides>0</HiddenSlides>
  <MMClips>15</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57</vt:i4>
      </vt:variant>
    </vt:vector>
  </HeadingPairs>
  <TitlesOfParts>
    <vt:vector size="60" baseType="lpstr">
      <vt:lpstr>Arial</vt:lpstr>
      <vt:lpstr>Calibri</vt:lpstr>
      <vt:lpstr>1_Office Theme</vt:lpstr>
      <vt:lpstr>PowerPoint 프레젠테이션</vt:lpstr>
      <vt:lpstr>Lesson content for each week</vt:lpstr>
      <vt:lpstr>Thermodynamics  </vt:lpstr>
      <vt:lpstr>Zeroth Law of Thermodynamics</vt:lpstr>
      <vt:lpstr>First Law of Thermodynamics</vt:lpstr>
      <vt:lpstr>Second Law of Thermodynamics</vt:lpstr>
      <vt:lpstr>Third Law of Thermodynamics</vt:lpstr>
      <vt:lpstr>4-stroke ICE (G/E)  </vt:lpstr>
      <vt:lpstr>4-stroke ICE (G/E)  </vt:lpstr>
      <vt:lpstr>4-stroke ICE (G/E)  </vt:lpstr>
      <vt:lpstr>4-stroke ICE (G/E)  </vt:lpstr>
      <vt:lpstr>4-stroke ICE (G/E)  </vt:lpstr>
      <vt:lpstr>4-stroke ICE (G/E)  </vt:lpstr>
      <vt:lpstr>4-stroke ICE (G/E)  </vt:lpstr>
      <vt:lpstr>4-stroke ICE (G/E)  </vt:lpstr>
      <vt:lpstr>Compressed Air System for G/E </vt:lpstr>
      <vt:lpstr>Marine air compressor</vt:lpstr>
      <vt:lpstr>4-stroke ICE (G/E) </vt:lpstr>
      <vt:lpstr>Marine air compressor</vt:lpstr>
      <vt:lpstr>Marine air compressor</vt:lpstr>
      <vt:lpstr>Air reservoir tank </vt:lpstr>
      <vt:lpstr>Valve</vt:lpstr>
      <vt:lpstr>PowerPoint 프레젠테이션</vt:lpstr>
      <vt:lpstr>Compressed Air System of G/E</vt:lpstr>
      <vt:lpstr>Compressed Air System of G/E</vt:lpstr>
      <vt:lpstr>Compressed Air System of G/E</vt:lpstr>
      <vt:lpstr>Compressed Air System of G/E</vt:lpstr>
      <vt:lpstr>Compressed Air System of G/E</vt:lpstr>
      <vt:lpstr>Compressed Air System of G/E</vt:lpstr>
      <vt:lpstr>Compressed Air System of G/E</vt:lpstr>
      <vt:lpstr>Compressed Air System of G/E</vt:lpstr>
      <vt:lpstr>Compressed Air System of G/E</vt:lpstr>
      <vt:lpstr>Compressed Air System of G/E</vt:lpstr>
      <vt:lpstr>Ball bearing</vt:lpstr>
      <vt:lpstr>Ball bearing</vt:lpstr>
      <vt:lpstr>Ball bearing</vt:lpstr>
      <vt:lpstr>Ball bearing</vt:lpstr>
      <vt:lpstr>O-ring</vt:lpstr>
      <vt:lpstr>O-ring</vt:lpstr>
      <vt:lpstr>O-ring</vt:lpstr>
      <vt:lpstr>Compressed Air System of G/E</vt:lpstr>
      <vt:lpstr>Compressed Air System of G/E</vt:lpstr>
      <vt:lpstr>Compressed Air System of G/E</vt:lpstr>
      <vt:lpstr>Compressed Air System of G/E</vt:lpstr>
      <vt:lpstr>Compressed Air System of G/E</vt:lpstr>
      <vt:lpstr>Compressed Air System of G/E</vt:lpstr>
      <vt:lpstr>Compressed Air System of G/E</vt:lpstr>
      <vt:lpstr>Compressed Air System of G/E</vt:lpstr>
      <vt:lpstr>Compressed Air System of G/E</vt:lpstr>
      <vt:lpstr>Compressed Air System of G/E</vt:lpstr>
      <vt:lpstr>Start &amp; stop panel for G/E (HiMSEN)</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 Dean  Office</dc:creator>
  <cp:lastModifiedBy>MINHO PARK</cp:lastModifiedBy>
  <cp:revision>11</cp:revision>
  <dcterms:created xsi:type="dcterms:W3CDTF">2015-04-29T17:53:16Z</dcterms:created>
  <dcterms:modified xsi:type="dcterms:W3CDTF">2025-09-13T06:35:38Z</dcterms:modified>
</cp:coreProperties>
</file>